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340" r:id="rId2"/>
    <p:sldId id="357" r:id="rId3"/>
    <p:sldId id="356" r:id="rId4"/>
    <p:sldId id="358" r:id="rId5"/>
    <p:sldId id="359" r:id="rId6"/>
    <p:sldId id="360" r:id="rId7"/>
    <p:sldId id="361" r:id="rId8"/>
    <p:sldId id="362" r:id="rId9"/>
    <p:sldId id="363" r:id="rId10"/>
    <p:sldId id="257" r:id="rId11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BCE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18" y="3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8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6016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662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A0B5F70A-0A83-4524-9A41-E2F0D2D786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88824" y="0"/>
            <a:ext cx="11255492" cy="9703010"/>
          </a:xfrm>
          <a:custGeom>
            <a:avLst/>
            <a:gdLst>
              <a:gd name="connsiteX0" fmla="*/ 0 w 11255492"/>
              <a:gd name="connsiteY0" fmla="*/ 0 h 9703010"/>
              <a:gd name="connsiteX1" fmla="*/ 11255492 w 11255492"/>
              <a:gd name="connsiteY1" fmla="*/ 0 h 9703010"/>
              <a:gd name="connsiteX2" fmla="*/ 5627746 w 11255492"/>
              <a:gd name="connsiteY2" fmla="*/ 9703010 h 970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55492" h="9703010">
                <a:moveTo>
                  <a:pt x="0" y="0"/>
                </a:moveTo>
                <a:lnTo>
                  <a:pt x="11255492" y="0"/>
                </a:lnTo>
                <a:lnTo>
                  <a:pt x="5627746" y="970301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9A58AAF8-BA5F-4D51-B4CB-4B56EDE2AD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983700" y="2668905"/>
            <a:ext cx="12589636" cy="10853137"/>
          </a:xfrm>
          <a:custGeom>
            <a:avLst/>
            <a:gdLst>
              <a:gd name="connsiteX0" fmla="*/ 6294818 w 12589636"/>
              <a:gd name="connsiteY0" fmla="*/ 0 h 10853137"/>
              <a:gd name="connsiteX1" fmla="*/ 12589636 w 12589636"/>
              <a:gd name="connsiteY1" fmla="*/ 10853137 h 10853137"/>
              <a:gd name="connsiteX2" fmla="*/ 0 w 12589636"/>
              <a:gd name="connsiteY2" fmla="*/ 10853137 h 1085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89636" h="10853137">
                <a:moveTo>
                  <a:pt x="6294818" y="0"/>
                </a:moveTo>
                <a:lnTo>
                  <a:pt x="12589636" y="10853137"/>
                </a:lnTo>
                <a:lnTo>
                  <a:pt x="0" y="108531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800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06330D85-FE27-48EF-9F26-F91F85E8FB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046338" y="184154"/>
            <a:ext cx="8446518" cy="13684245"/>
          </a:xfrm>
          <a:custGeom>
            <a:avLst/>
            <a:gdLst>
              <a:gd name="connsiteX0" fmla="*/ 3508788 w 8446518"/>
              <a:gd name="connsiteY0" fmla="*/ 0 h 13684245"/>
              <a:gd name="connsiteX1" fmla="*/ 8446518 w 8446518"/>
              <a:gd name="connsiteY1" fmla="*/ 0 h 13684245"/>
              <a:gd name="connsiteX2" fmla="*/ 8446518 w 8446518"/>
              <a:gd name="connsiteY2" fmla="*/ 13684245 h 13684245"/>
              <a:gd name="connsiteX3" fmla="*/ 0 w 8446518"/>
              <a:gd name="connsiteY3" fmla="*/ 13684245 h 1368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6518" h="13684245">
                <a:moveTo>
                  <a:pt x="3508788" y="0"/>
                </a:moveTo>
                <a:lnTo>
                  <a:pt x="8446518" y="0"/>
                </a:lnTo>
                <a:lnTo>
                  <a:pt x="8446518" y="13684245"/>
                </a:lnTo>
                <a:lnTo>
                  <a:pt x="0" y="1368424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4639A286-59A6-4464-B206-A173B7ACDF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273936" cy="13716000"/>
          </a:xfrm>
          <a:custGeom>
            <a:avLst/>
            <a:gdLst>
              <a:gd name="connsiteX0" fmla="*/ 0 w 8273936"/>
              <a:gd name="connsiteY0" fmla="*/ 0 h 13716000"/>
              <a:gd name="connsiteX1" fmla="*/ 8273936 w 8273936"/>
              <a:gd name="connsiteY1" fmla="*/ 0 h 13716000"/>
              <a:gd name="connsiteX2" fmla="*/ 4844936 w 8273936"/>
              <a:gd name="connsiteY2" fmla="*/ 13716000 h 13716000"/>
              <a:gd name="connsiteX3" fmla="*/ 0 w 8273936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3936" h="13716000">
                <a:moveTo>
                  <a:pt x="0" y="0"/>
                </a:moveTo>
                <a:lnTo>
                  <a:pt x="8273936" y="0"/>
                </a:lnTo>
                <a:lnTo>
                  <a:pt x="4844936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1918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95F6C9C-0547-426C-8A5B-AD5365D46F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40679" y="8127551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45A4404A-931F-4CB5-992D-2315517A38C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450067" y="1524683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51E0475C-58D0-4838-80BD-5F85FCD7B8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885009" y="1240973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5E30F2A0-01F9-4C23-88D6-D898E66150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450067" y="8127551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D7213BA0-9890-4E62-80EA-F8346CC6C4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885009" y="8127551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lang="ru-RU"/>
            </a:lvl1pPr>
          </a:lstStyle>
          <a:p>
            <a:endParaRPr lang="ru-RU"/>
          </a:p>
        </p:txBody>
      </p:sp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1B94909F-705A-4E77-A8C5-C05FF795AD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40679" y="1524683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6677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95F6C9C-0547-426C-8A5B-AD5365D46F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40679" y="4306665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2DBCA5CC-38EF-4AE7-8A8D-FD43FB7FDED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13225" y="4306665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2EF4736A-5E19-4734-A19E-1B2B0F14F9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385771" y="4306665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ACA63653-7768-4807-90AF-F55853DC7F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636643" y="4306665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50889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95F6C9C-0547-426C-8A5B-AD5365D46F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39967" y="4306665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5E30F2A0-01F9-4C23-88D6-D898E66150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834039" y="4306665"/>
            <a:ext cx="4604658" cy="460465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8811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95F6C9C-0547-426C-8A5B-AD5365D46F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07853" y="3609979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AF08167B-A16C-4270-8FAE-D0D2D7F876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192767" y="3609978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AE5A7251-CEFC-483A-B6CD-47CFA5FCCFB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677681" y="3609977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DA4A2DDA-997F-434B-A390-1CB261E26F9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162595" y="3609976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76F07755-6065-438E-B487-6EBF70327D3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07853" y="7855408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C5009753-5027-4171-8C8B-0F30E42BF03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2767" y="7855407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E7385CC3-F49E-4AD5-85E0-2958D1B38B7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3677681" y="7855406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84F20DA7-01A9-4991-9691-CAD003FD139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162595" y="7855405"/>
            <a:ext cx="2943221" cy="2943221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Place </a:t>
            </a:r>
            <a:r>
              <a:rPr lang="en-US" dirty="0" err="1"/>
              <a:t>picrure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4330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5E30F2A0-01F9-4C23-88D6-D898E66150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157" y="3065695"/>
            <a:ext cx="7576678" cy="7576678"/>
          </a:xfrm>
          <a:custGeom>
            <a:avLst/>
            <a:gdLst>
              <a:gd name="connsiteX0" fmla="*/ 1543050 w 3086100"/>
              <a:gd name="connsiteY0" fmla="*/ 0 h 3086100"/>
              <a:gd name="connsiteX1" fmla="*/ 3086100 w 3086100"/>
              <a:gd name="connsiteY1" fmla="*/ 1543050 h 3086100"/>
              <a:gd name="connsiteX2" fmla="*/ 1543050 w 3086100"/>
              <a:gd name="connsiteY2" fmla="*/ 3086100 h 3086100"/>
              <a:gd name="connsiteX3" fmla="*/ 0 w 3086100"/>
              <a:gd name="connsiteY3" fmla="*/ 1543050 h 3086100"/>
              <a:gd name="connsiteX4" fmla="*/ 1543050 w 3086100"/>
              <a:gd name="connsiteY4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100" h="3086100">
                <a:moveTo>
                  <a:pt x="1543050" y="0"/>
                </a:moveTo>
                <a:cubicBezTo>
                  <a:pt x="2395253" y="0"/>
                  <a:pt x="3086100" y="690847"/>
                  <a:pt x="3086100" y="1543050"/>
                </a:cubicBezTo>
                <a:cubicBezTo>
                  <a:pt x="3086100" y="2395253"/>
                  <a:pt x="2395253" y="3086100"/>
                  <a:pt x="1543050" y="3086100"/>
                </a:cubicBezTo>
                <a:cubicBezTo>
                  <a:pt x="690847" y="3086100"/>
                  <a:pt x="0" y="2395253"/>
                  <a:pt x="0" y="1543050"/>
                </a:cubicBezTo>
                <a:cubicBezTo>
                  <a:pt x="0" y="690847"/>
                  <a:pt x="690847" y="0"/>
                  <a:pt x="15430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546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66FE805-AD24-4253-B6FC-58242CA585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79012" y="2121813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EF15ED85-7E50-436B-9B3C-AAE38B2797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43640" y="2121811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D020CC77-99FC-4BFC-A26E-C78E339D25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508268" y="2121809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196B172-0E43-4069-B8A6-5771E5A33C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972896" y="2121807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8F363CBB-1B26-45E3-8698-86CB50A4FF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79012" y="7717071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A9996FBB-4C09-4525-9891-5C1F5410B2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43640" y="7717069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Picture Placeholder 2">
            <a:extLst>
              <a:ext uri="{FF2B5EF4-FFF2-40B4-BE49-F238E27FC236}">
                <a16:creationId xmlns="" xmlns:a16="http://schemas.microsoft.com/office/drawing/2014/main" id="{6B7193B2-9728-4C78-B041-4C94EBF21C3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508268" y="7717067"/>
            <a:ext cx="3560532" cy="4181022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2">
            <a:extLst>
              <a:ext uri="{FF2B5EF4-FFF2-40B4-BE49-F238E27FC236}">
                <a16:creationId xmlns="" xmlns:a16="http://schemas.microsoft.com/office/drawing/2014/main" id="{A22EBF10-E49F-4121-89EB-D43548460E5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972896" y="7717065"/>
            <a:ext cx="3560532" cy="418102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9126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66FE805-AD24-4253-B6FC-58242CA585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06875" y="2404842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15A60078-4986-4D27-94CE-E448FCE3A94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334589" y="2404842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2B50B513-37AD-4094-8A51-005C529996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62303" y="2404842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="" xmlns:a16="http://schemas.microsoft.com/office/drawing/2014/main" id="{BE0B05B6-91E8-414A-99ED-77694A7AA8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390017" y="2404842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="" xmlns:a16="http://schemas.microsoft.com/office/drawing/2014/main" id="{6CA731A4-8E6C-4B30-AD74-B391ADE5570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06875" y="6737356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="" xmlns:a16="http://schemas.microsoft.com/office/drawing/2014/main" id="{0C55C3E4-A9D5-49EA-BA96-F144FA28A1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34589" y="6737356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607A127A-7486-47BF-9566-9AB04302EC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3362303" y="6737356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="" xmlns:a16="http://schemas.microsoft.com/office/drawing/2014/main" id="{FFE0B2A6-3F6D-4773-B1A3-1961D165945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390017" y="6737356"/>
            <a:ext cx="2160725" cy="25372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2051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3329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>
            <a:extLst>
              <a:ext uri="{FF2B5EF4-FFF2-40B4-BE49-F238E27FC236}">
                <a16:creationId xmlns="" xmlns:a16="http://schemas.microsoft.com/office/drawing/2014/main" id="{3885A1CA-6A69-4FFB-80F0-C406EE2E7BC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471863" y="3286125"/>
            <a:ext cx="2330450" cy="28702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Picture</a:t>
            </a:r>
            <a:endParaRPr lang="ru-RU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="" xmlns:a16="http://schemas.microsoft.com/office/drawing/2014/main" id="{D3592A6F-FEA2-4F7E-A178-91DA1DF88F0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624313" y="3286123"/>
            <a:ext cx="2330450" cy="2870200"/>
          </a:xfrm>
        </p:spPr>
        <p:txBody>
          <a:bodyPr>
            <a:normAutofit/>
          </a:bodyPr>
          <a:lstStyle>
            <a:lvl1pPr marL="457200" marR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/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Picture</a:t>
            </a:r>
            <a:endParaRPr lang="ru-RU" dirty="0"/>
          </a:p>
          <a:p>
            <a:endParaRPr lang="ru-RU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="" xmlns:a16="http://schemas.microsoft.com/office/drawing/2014/main" id="{D16B174C-5AB0-4692-B46C-959EA1B68CA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3776763" y="3286121"/>
            <a:ext cx="2330450" cy="2870200"/>
          </a:xfrm>
        </p:spPr>
        <p:txBody>
          <a:bodyPr>
            <a:normAutofit/>
          </a:bodyPr>
          <a:lstStyle>
            <a:lvl1pPr marL="457200" marR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/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Picture</a:t>
            </a:r>
            <a:endParaRPr lang="ru-RU" dirty="0"/>
          </a:p>
          <a:p>
            <a:endParaRPr lang="ru-RU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="" xmlns:a16="http://schemas.microsoft.com/office/drawing/2014/main" id="{22F7724C-8D08-4864-80DA-B08BD2775B4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929213" y="3286119"/>
            <a:ext cx="2330450" cy="2870200"/>
          </a:xfrm>
        </p:spPr>
        <p:txBody>
          <a:bodyPr>
            <a:normAutofit/>
          </a:bodyPr>
          <a:lstStyle>
            <a:lvl1pPr marL="457200" marR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/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Picture</a:t>
            </a:r>
            <a:endParaRPr lang="ru-RU" dirty="0"/>
          </a:p>
          <a:p>
            <a:endParaRPr lang="ru-RU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="" xmlns:a16="http://schemas.microsoft.com/office/drawing/2014/main" id="{FF76A95A-3127-4E21-B7B1-81AC3F40C88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471288" y="7866094"/>
            <a:ext cx="2330450" cy="28702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Picture</a:t>
            </a:r>
            <a:endParaRPr lang="ru-RU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="" xmlns:a16="http://schemas.microsoft.com/office/drawing/2014/main" id="{691ED7C3-6F9A-43C9-BB62-8DFEF023AEB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623738" y="7866092"/>
            <a:ext cx="2330450" cy="2870200"/>
          </a:xfrm>
        </p:spPr>
        <p:txBody>
          <a:bodyPr>
            <a:normAutofit/>
          </a:bodyPr>
          <a:lstStyle>
            <a:lvl1pPr marL="457200" marR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/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Picture</a:t>
            </a:r>
            <a:endParaRPr lang="ru-RU" dirty="0"/>
          </a:p>
          <a:p>
            <a:endParaRPr lang="ru-RU" dirty="0"/>
          </a:p>
        </p:txBody>
      </p:sp>
      <p:sp>
        <p:nvSpPr>
          <p:cNvPr id="25" name="Picture Placeholder 2">
            <a:extLst>
              <a:ext uri="{FF2B5EF4-FFF2-40B4-BE49-F238E27FC236}">
                <a16:creationId xmlns="" xmlns:a16="http://schemas.microsoft.com/office/drawing/2014/main" id="{B560176D-D1C3-4308-AFD0-BF3CE5D32A9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3776188" y="7866090"/>
            <a:ext cx="2330450" cy="2870200"/>
          </a:xfrm>
        </p:spPr>
        <p:txBody>
          <a:bodyPr>
            <a:normAutofit/>
          </a:bodyPr>
          <a:lstStyle>
            <a:lvl1pPr marL="457200" marR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/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Picture</a:t>
            </a:r>
            <a:endParaRPr lang="ru-RU" dirty="0"/>
          </a:p>
          <a:p>
            <a:endParaRPr lang="ru-RU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="" xmlns:a16="http://schemas.microsoft.com/office/drawing/2014/main" id="{A7F4E2B9-D53F-40FE-9901-061A4F28788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8928638" y="7866088"/>
            <a:ext cx="2330450" cy="2870200"/>
          </a:xfrm>
        </p:spPr>
        <p:txBody>
          <a:bodyPr>
            <a:normAutofit/>
          </a:bodyPr>
          <a:lstStyle>
            <a:lvl1pPr marL="457200" marR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/>
            </a:lvl1pPr>
          </a:lstStyle>
          <a:p>
            <a:pPr marL="457200" marR="0" lvl="0" indent="-45720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Picture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6207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15A60078-4986-4D27-94CE-E448FCE3A94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570516" y="3928842"/>
            <a:ext cx="4942114" cy="58033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2B50B513-37AD-4094-8A51-005C529996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339944" y="3928842"/>
            <a:ext cx="4942114" cy="58033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="" xmlns:a16="http://schemas.microsoft.com/office/drawing/2014/main" id="{BE0B05B6-91E8-414A-99ED-77694A7AA8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218230" y="3928842"/>
            <a:ext cx="4942114" cy="58033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Place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36448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8670236C-C955-4664-9E51-300F87F531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28662" y="1462925"/>
            <a:ext cx="10660261" cy="10660262"/>
          </a:xfrm>
          <a:custGeom>
            <a:avLst/>
            <a:gdLst>
              <a:gd name="connsiteX0" fmla="*/ 5330130 w 10660261"/>
              <a:gd name="connsiteY0" fmla="*/ 0 h 10660262"/>
              <a:gd name="connsiteX1" fmla="*/ 10660261 w 10660261"/>
              <a:gd name="connsiteY1" fmla="*/ 5330131 h 10660262"/>
              <a:gd name="connsiteX2" fmla="*/ 10660261 w 10660261"/>
              <a:gd name="connsiteY2" fmla="*/ 10660262 h 10660262"/>
              <a:gd name="connsiteX3" fmla="*/ 5330130 w 10660261"/>
              <a:gd name="connsiteY3" fmla="*/ 10660262 h 10660262"/>
              <a:gd name="connsiteX4" fmla="*/ 0 w 10660261"/>
              <a:gd name="connsiteY4" fmla="*/ 5330131 h 10660262"/>
              <a:gd name="connsiteX5" fmla="*/ 5330130 w 10660261"/>
              <a:gd name="connsiteY5" fmla="*/ 0 h 1066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0261" h="10660262">
                <a:moveTo>
                  <a:pt x="5330130" y="0"/>
                </a:moveTo>
                <a:cubicBezTo>
                  <a:pt x="8273880" y="0"/>
                  <a:pt x="10660261" y="2386381"/>
                  <a:pt x="10660261" y="5330131"/>
                </a:cubicBezTo>
                <a:lnTo>
                  <a:pt x="10660261" y="10660262"/>
                </a:lnTo>
                <a:lnTo>
                  <a:pt x="5330130" y="10660262"/>
                </a:lnTo>
                <a:cubicBezTo>
                  <a:pt x="2386380" y="10660262"/>
                  <a:pt x="0" y="8273881"/>
                  <a:pt x="0" y="5330131"/>
                </a:cubicBezTo>
                <a:cubicBezTo>
                  <a:pt x="0" y="2386381"/>
                  <a:pt x="2386380" y="0"/>
                  <a:pt x="53301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5019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D478744-B477-416F-A4BC-0848366D27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26103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42">
            <a:extLst>
              <a:ext uri="{FF2B5EF4-FFF2-40B4-BE49-F238E27FC236}">
                <a16:creationId xmlns="" xmlns:a16="http://schemas.microsoft.com/office/drawing/2014/main" id="{AEF09FE0-13D0-4D6E-A572-B7762FD60F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051036" y="3428999"/>
            <a:ext cx="5064631" cy="7194461"/>
          </a:xfrm>
          <a:custGeom>
            <a:avLst/>
            <a:gdLst>
              <a:gd name="connsiteX0" fmla="*/ 1876228 w 6475668"/>
              <a:gd name="connsiteY0" fmla="*/ 2723212 h 9198882"/>
              <a:gd name="connsiteX1" fmla="*/ 3752458 w 6475668"/>
              <a:gd name="connsiteY1" fmla="*/ 4599441 h 9198882"/>
              <a:gd name="connsiteX2" fmla="*/ 1876228 w 6475668"/>
              <a:gd name="connsiteY2" fmla="*/ 6475670 h 9198882"/>
              <a:gd name="connsiteX3" fmla="*/ 0 w 6475668"/>
              <a:gd name="connsiteY3" fmla="*/ 4599441 h 9198882"/>
              <a:gd name="connsiteX4" fmla="*/ 1876228 w 6475668"/>
              <a:gd name="connsiteY4" fmla="*/ 2723212 h 9198882"/>
              <a:gd name="connsiteX5" fmla="*/ 1876228 w 6475668"/>
              <a:gd name="connsiteY5" fmla="*/ 0 h 9198882"/>
              <a:gd name="connsiteX6" fmla="*/ 6475668 w 6475668"/>
              <a:gd name="connsiteY6" fmla="*/ 4599441 h 9198882"/>
              <a:gd name="connsiteX7" fmla="*/ 1876228 w 6475668"/>
              <a:gd name="connsiteY7" fmla="*/ 9198882 h 9198882"/>
              <a:gd name="connsiteX8" fmla="*/ 1876228 w 6475668"/>
              <a:gd name="connsiteY8" fmla="*/ 6899161 h 9198882"/>
              <a:gd name="connsiteX9" fmla="*/ 4175948 w 6475668"/>
              <a:gd name="connsiteY9" fmla="*/ 4599441 h 9198882"/>
              <a:gd name="connsiteX10" fmla="*/ 1876228 w 6475668"/>
              <a:gd name="connsiteY10" fmla="*/ 2299721 h 919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5668" h="9198882">
                <a:moveTo>
                  <a:pt x="1876228" y="2723212"/>
                </a:moveTo>
                <a:cubicBezTo>
                  <a:pt x="2912442" y="2723212"/>
                  <a:pt x="3752458" y="3563228"/>
                  <a:pt x="3752458" y="4599441"/>
                </a:cubicBezTo>
                <a:cubicBezTo>
                  <a:pt x="3752458" y="5635654"/>
                  <a:pt x="2912442" y="6475670"/>
                  <a:pt x="1876228" y="6475670"/>
                </a:cubicBezTo>
                <a:cubicBezTo>
                  <a:pt x="840016" y="6475670"/>
                  <a:pt x="0" y="5635654"/>
                  <a:pt x="0" y="4599441"/>
                </a:cubicBezTo>
                <a:cubicBezTo>
                  <a:pt x="0" y="3563228"/>
                  <a:pt x="840016" y="2723212"/>
                  <a:pt x="1876228" y="2723212"/>
                </a:cubicBezTo>
                <a:close/>
                <a:moveTo>
                  <a:pt x="1876228" y="0"/>
                </a:moveTo>
                <a:cubicBezTo>
                  <a:pt x="4416428" y="0"/>
                  <a:pt x="6475668" y="2059240"/>
                  <a:pt x="6475668" y="4599441"/>
                </a:cubicBezTo>
                <a:cubicBezTo>
                  <a:pt x="6475668" y="7139642"/>
                  <a:pt x="4416428" y="9198882"/>
                  <a:pt x="1876228" y="9198882"/>
                </a:cubicBezTo>
                <a:lnTo>
                  <a:pt x="1876228" y="6899161"/>
                </a:lnTo>
                <a:cubicBezTo>
                  <a:pt x="3146328" y="6899161"/>
                  <a:pt x="4175948" y="5869541"/>
                  <a:pt x="4175948" y="4599441"/>
                </a:cubicBezTo>
                <a:cubicBezTo>
                  <a:pt x="4175948" y="3329341"/>
                  <a:pt x="3146328" y="2299721"/>
                  <a:pt x="1876228" y="22997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39" name="Picture Placeholder 38">
            <a:extLst>
              <a:ext uri="{FF2B5EF4-FFF2-40B4-BE49-F238E27FC236}">
                <a16:creationId xmlns="" xmlns:a16="http://schemas.microsoft.com/office/drawing/2014/main" id="{7B958630-12CE-47E6-B138-CFBFFA6CAD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5720" y="3428999"/>
            <a:ext cx="5064631" cy="7194461"/>
          </a:xfrm>
          <a:custGeom>
            <a:avLst/>
            <a:gdLst>
              <a:gd name="connsiteX0" fmla="*/ 4599440 w 6475668"/>
              <a:gd name="connsiteY0" fmla="*/ 2723212 h 9198882"/>
              <a:gd name="connsiteX1" fmla="*/ 6475668 w 6475668"/>
              <a:gd name="connsiteY1" fmla="*/ 4599441 h 9198882"/>
              <a:gd name="connsiteX2" fmla="*/ 4599440 w 6475668"/>
              <a:gd name="connsiteY2" fmla="*/ 6475670 h 9198882"/>
              <a:gd name="connsiteX3" fmla="*/ 2723210 w 6475668"/>
              <a:gd name="connsiteY3" fmla="*/ 4599441 h 9198882"/>
              <a:gd name="connsiteX4" fmla="*/ 4599440 w 6475668"/>
              <a:gd name="connsiteY4" fmla="*/ 2723212 h 9198882"/>
              <a:gd name="connsiteX5" fmla="*/ 4599440 w 6475668"/>
              <a:gd name="connsiteY5" fmla="*/ 0 h 9198882"/>
              <a:gd name="connsiteX6" fmla="*/ 4599440 w 6475668"/>
              <a:gd name="connsiteY6" fmla="*/ 2299721 h 9198882"/>
              <a:gd name="connsiteX7" fmla="*/ 2299720 w 6475668"/>
              <a:gd name="connsiteY7" fmla="*/ 4599441 h 9198882"/>
              <a:gd name="connsiteX8" fmla="*/ 4599440 w 6475668"/>
              <a:gd name="connsiteY8" fmla="*/ 6899161 h 9198882"/>
              <a:gd name="connsiteX9" fmla="*/ 4599440 w 6475668"/>
              <a:gd name="connsiteY9" fmla="*/ 9198882 h 9198882"/>
              <a:gd name="connsiteX10" fmla="*/ 0 w 6475668"/>
              <a:gd name="connsiteY10" fmla="*/ 4599441 h 9198882"/>
              <a:gd name="connsiteX11" fmla="*/ 4599440 w 6475668"/>
              <a:gd name="connsiteY11" fmla="*/ 0 h 919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5668" h="9198882">
                <a:moveTo>
                  <a:pt x="4599440" y="2723212"/>
                </a:moveTo>
                <a:cubicBezTo>
                  <a:pt x="5635652" y="2723212"/>
                  <a:pt x="6475668" y="3563228"/>
                  <a:pt x="6475668" y="4599441"/>
                </a:cubicBezTo>
                <a:cubicBezTo>
                  <a:pt x="6475668" y="5635654"/>
                  <a:pt x="5635652" y="6475670"/>
                  <a:pt x="4599440" y="6475670"/>
                </a:cubicBezTo>
                <a:cubicBezTo>
                  <a:pt x="3563226" y="6475670"/>
                  <a:pt x="2723210" y="5635654"/>
                  <a:pt x="2723210" y="4599441"/>
                </a:cubicBezTo>
                <a:cubicBezTo>
                  <a:pt x="2723210" y="3563228"/>
                  <a:pt x="3563226" y="2723212"/>
                  <a:pt x="4599440" y="2723212"/>
                </a:cubicBezTo>
                <a:close/>
                <a:moveTo>
                  <a:pt x="4599440" y="0"/>
                </a:moveTo>
                <a:lnTo>
                  <a:pt x="4599440" y="2299721"/>
                </a:lnTo>
                <a:cubicBezTo>
                  <a:pt x="3329340" y="2299721"/>
                  <a:pt x="2299720" y="3329341"/>
                  <a:pt x="2299720" y="4599441"/>
                </a:cubicBezTo>
                <a:cubicBezTo>
                  <a:pt x="2299720" y="5869541"/>
                  <a:pt x="3329340" y="6899161"/>
                  <a:pt x="4599440" y="6899161"/>
                </a:cubicBezTo>
                <a:lnTo>
                  <a:pt x="4599440" y="9198882"/>
                </a:lnTo>
                <a:cubicBezTo>
                  <a:pt x="2059240" y="9198882"/>
                  <a:pt x="0" y="7139642"/>
                  <a:pt x="0" y="4599441"/>
                </a:cubicBezTo>
                <a:cubicBezTo>
                  <a:pt x="0" y="2059240"/>
                  <a:pt x="2059240" y="0"/>
                  <a:pt x="459944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40" name="Picture Placeholder 39">
            <a:extLst>
              <a:ext uri="{FF2B5EF4-FFF2-40B4-BE49-F238E27FC236}">
                <a16:creationId xmlns="" xmlns:a16="http://schemas.microsoft.com/office/drawing/2014/main" id="{8A60DFF3-3E24-43EB-800F-9D5880C458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26538" y="4197888"/>
            <a:ext cx="7194462" cy="5064632"/>
          </a:xfrm>
          <a:custGeom>
            <a:avLst/>
            <a:gdLst>
              <a:gd name="connsiteX0" fmla="*/ 4599442 w 9198882"/>
              <a:gd name="connsiteY0" fmla="*/ 2723211 h 6475669"/>
              <a:gd name="connsiteX1" fmla="*/ 6475670 w 9198882"/>
              <a:gd name="connsiteY1" fmla="*/ 4599440 h 6475669"/>
              <a:gd name="connsiteX2" fmla="*/ 4599442 w 9198882"/>
              <a:gd name="connsiteY2" fmla="*/ 6475669 h 6475669"/>
              <a:gd name="connsiteX3" fmla="*/ 2723212 w 9198882"/>
              <a:gd name="connsiteY3" fmla="*/ 4599440 h 6475669"/>
              <a:gd name="connsiteX4" fmla="*/ 4599442 w 9198882"/>
              <a:gd name="connsiteY4" fmla="*/ 2723211 h 6475669"/>
              <a:gd name="connsiteX5" fmla="*/ 4599442 w 9198882"/>
              <a:gd name="connsiteY5" fmla="*/ 0 h 6475669"/>
              <a:gd name="connsiteX6" fmla="*/ 9198882 w 9198882"/>
              <a:gd name="connsiteY6" fmla="*/ 4599441 h 6475669"/>
              <a:gd name="connsiteX7" fmla="*/ 6899162 w 9198882"/>
              <a:gd name="connsiteY7" fmla="*/ 4599441 h 6475669"/>
              <a:gd name="connsiteX8" fmla="*/ 4599442 w 9198882"/>
              <a:gd name="connsiteY8" fmla="*/ 2299721 h 6475669"/>
              <a:gd name="connsiteX9" fmla="*/ 2299722 w 9198882"/>
              <a:gd name="connsiteY9" fmla="*/ 4599441 h 6475669"/>
              <a:gd name="connsiteX10" fmla="*/ 0 w 9198882"/>
              <a:gd name="connsiteY10" fmla="*/ 4599441 h 6475669"/>
              <a:gd name="connsiteX11" fmla="*/ 4599442 w 9198882"/>
              <a:gd name="connsiteY11" fmla="*/ 0 h 647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8882" h="6475669">
                <a:moveTo>
                  <a:pt x="4599442" y="2723211"/>
                </a:moveTo>
                <a:cubicBezTo>
                  <a:pt x="5635654" y="2723211"/>
                  <a:pt x="6475670" y="3563227"/>
                  <a:pt x="6475670" y="4599440"/>
                </a:cubicBezTo>
                <a:cubicBezTo>
                  <a:pt x="6475670" y="5635653"/>
                  <a:pt x="5635654" y="6475669"/>
                  <a:pt x="4599442" y="6475669"/>
                </a:cubicBezTo>
                <a:cubicBezTo>
                  <a:pt x="3563228" y="6475669"/>
                  <a:pt x="2723212" y="5635653"/>
                  <a:pt x="2723212" y="4599440"/>
                </a:cubicBezTo>
                <a:cubicBezTo>
                  <a:pt x="2723212" y="3563227"/>
                  <a:pt x="3563228" y="2723211"/>
                  <a:pt x="4599442" y="2723211"/>
                </a:cubicBezTo>
                <a:close/>
                <a:moveTo>
                  <a:pt x="4599442" y="0"/>
                </a:moveTo>
                <a:cubicBezTo>
                  <a:pt x="7139642" y="0"/>
                  <a:pt x="9198882" y="2059240"/>
                  <a:pt x="9198882" y="4599441"/>
                </a:cubicBezTo>
                <a:lnTo>
                  <a:pt x="6899162" y="4599441"/>
                </a:lnTo>
                <a:cubicBezTo>
                  <a:pt x="6899162" y="3329341"/>
                  <a:pt x="5869542" y="2299721"/>
                  <a:pt x="4599442" y="2299721"/>
                </a:cubicBezTo>
                <a:cubicBezTo>
                  <a:pt x="3329342" y="2299721"/>
                  <a:pt x="2299722" y="3329341"/>
                  <a:pt x="2299722" y="4599441"/>
                </a:cubicBezTo>
                <a:lnTo>
                  <a:pt x="0" y="4599441"/>
                </a:lnTo>
                <a:cubicBezTo>
                  <a:pt x="0" y="2059240"/>
                  <a:pt x="2059240" y="0"/>
                  <a:pt x="45994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2748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5FD5DDB4-0DF8-4A83-A644-A47E54B324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52950" y="2565314"/>
            <a:ext cx="10818639" cy="8321330"/>
          </a:xfrm>
          <a:custGeom>
            <a:avLst/>
            <a:gdLst>
              <a:gd name="connsiteX0" fmla="*/ 6595438 w 10818639"/>
              <a:gd name="connsiteY0" fmla="*/ 21 h 8321330"/>
              <a:gd name="connsiteX1" fmla="*/ 7386651 w 10818639"/>
              <a:gd name="connsiteY1" fmla="*/ 303154 h 8321330"/>
              <a:gd name="connsiteX2" fmla="*/ 7458493 w 10818639"/>
              <a:gd name="connsiteY2" fmla="*/ 379379 h 8321330"/>
              <a:gd name="connsiteX3" fmla="*/ 7467242 w 10818639"/>
              <a:gd name="connsiteY3" fmla="*/ 368485 h 8321330"/>
              <a:gd name="connsiteX4" fmla="*/ 7459224 w 10818639"/>
              <a:gd name="connsiteY4" fmla="*/ 380156 h 8321330"/>
              <a:gd name="connsiteX5" fmla="*/ 7470493 w 10818639"/>
              <a:gd name="connsiteY5" fmla="*/ 392113 h 8321330"/>
              <a:gd name="connsiteX6" fmla="*/ 8878577 w 10818639"/>
              <a:gd name="connsiteY6" fmla="*/ 91996 h 8321330"/>
              <a:gd name="connsiteX7" fmla="*/ 9592623 w 10818639"/>
              <a:gd name="connsiteY7" fmla="*/ 910740 h 8321330"/>
              <a:gd name="connsiteX8" fmla="*/ 9596488 w 10818639"/>
              <a:gd name="connsiteY8" fmla="*/ 911943 h 8321330"/>
              <a:gd name="connsiteX9" fmla="*/ 9594124 w 10818639"/>
              <a:gd name="connsiteY9" fmla="*/ 885604 h 8321330"/>
              <a:gd name="connsiteX10" fmla="*/ 9597969 w 10818639"/>
              <a:gd name="connsiteY10" fmla="*/ 912404 h 8321330"/>
              <a:gd name="connsiteX11" fmla="*/ 9750337 w 10818639"/>
              <a:gd name="connsiteY11" fmla="*/ 959825 h 8321330"/>
              <a:gd name="connsiteX12" fmla="*/ 10509003 w 10818639"/>
              <a:gd name="connsiteY12" fmla="*/ 1705354 h 8321330"/>
              <a:gd name="connsiteX13" fmla="*/ 10467986 w 10818639"/>
              <a:gd name="connsiteY13" fmla="*/ 2566996 h 8321330"/>
              <a:gd name="connsiteX14" fmla="*/ 10767610 w 10818639"/>
              <a:gd name="connsiteY14" fmla="*/ 3884427 h 8321330"/>
              <a:gd name="connsiteX15" fmla="*/ 9364028 w 10818639"/>
              <a:gd name="connsiteY15" fmla="*/ 5037640 h 8321330"/>
              <a:gd name="connsiteX16" fmla="*/ 8861570 w 10818639"/>
              <a:gd name="connsiteY16" fmla="*/ 6025796 h 8321330"/>
              <a:gd name="connsiteX17" fmla="*/ 7150861 w 10818639"/>
              <a:gd name="connsiteY17" fmla="*/ 6145441 h 8321330"/>
              <a:gd name="connsiteX18" fmla="*/ 5928355 w 10818639"/>
              <a:gd name="connsiteY18" fmla="*/ 7199620 h 8321330"/>
              <a:gd name="connsiteX19" fmla="*/ 4130860 w 10818639"/>
              <a:gd name="connsiteY19" fmla="*/ 6556154 h 8321330"/>
              <a:gd name="connsiteX20" fmla="*/ 3953958 w 10818639"/>
              <a:gd name="connsiteY20" fmla="*/ 6642512 h 8321330"/>
              <a:gd name="connsiteX21" fmla="*/ 3782354 w 10818639"/>
              <a:gd name="connsiteY21" fmla="*/ 6706634 h 8321330"/>
              <a:gd name="connsiteX22" fmla="*/ 3816740 w 10818639"/>
              <a:gd name="connsiteY22" fmla="*/ 6717308 h 8321330"/>
              <a:gd name="connsiteX23" fmla="*/ 4185178 w 10818639"/>
              <a:gd name="connsiteY23" fmla="*/ 7273151 h 8321330"/>
              <a:gd name="connsiteX24" fmla="*/ 3703503 w 10818639"/>
              <a:gd name="connsiteY24" fmla="*/ 7864145 h 8321330"/>
              <a:gd name="connsiteX25" fmla="*/ 3682753 w 10818639"/>
              <a:gd name="connsiteY25" fmla="*/ 7866237 h 8321330"/>
              <a:gd name="connsiteX26" fmla="*/ 3683811 w 10818639"/>
              <a:gd name="connsiteY26" fmla="*/ 7876733 h 8321330"/>
              <a:gd name="connsiteX27" fmla="*/ 3281643 w 10818639"/>
              <a:gd name="connsiteY27" fmla="*/ 8278900 h 8321330"/>
              <a:gd name="connsiteX28" fmla="*/ 3278699 w 10818639"/>
              <a:gd name="connsiteY28" fmla="*/ 8278604 h 8321330"/>
              <a:gd name="connsiteX29" fmla="*/ 3238764 w 10818639"/>
              <a:gd name="connsiteY29" fmla="*/ 8305528 h 8321330"/>
              <a:gd name="connsiteX30" fmla="*/ 3160494 w 10818639"/>
              <a:gd name="connsiteY30" fmla="*/ 8321330 h 8321330"/>
              <a:gd name="connsiteX31" fmla="*/ 2959411 w 10818639"/>
              <a:gd name="connsiteY31" fmla="*/ 8120247 h 8321330"/>
              <a:gd name="connsiteX32" fmla="*/ 2960226 w 10818639"/>
              <a:gd name="connsiteY32" fmla="*/ 8116212 h 8321330"/>
              <a:gd name="connsiteX33" fmla="*/ 2948160 w 10818639"/>
              <a:gd name="connsiteY33" fmla="*/ 8101588 h 8321330"/>
              <a:gd name="connsiteX34" fmla="*/ 2879475 w 10818639"/>
              <a:gd name="connsiteY34" fmla="*/ 7876733 h 8321330"/>
              <a:gd name="connsiteX35" fmla="*/ 2997268 w 10818639"/>
              <a:gd name="connsiteY35" fmla="*/ 7592358 h 8321330"/>
              <a:gd name="connsiteX36" fmla="*/ 3048809 w 10818639"/>
              <a:gd name="connsiteY36" fmla="*/ 7549832 h 8321330"/>
              <a:gd name="connsiteX37" fmla="*/ 3026084 w 10818639"/>
              <a:gd name="connsiteY37" fmla="*/ 7507963 h 8321330"/>
              <a:gd name="connsiteX38" fmla="*/ 2978677 w 10818639"/>
              <a:gd name="connsiteY38" fmla="*/ 7273151 h 8321330"/>
              <a:gd name="connsiteX39" fmla="*/ 3155365 w 10818639"/>
              <a:gd name="connsiteY39" fmla="*/ 6846589 h 8321330"/>
              <a:gd name="connsiteX40" fmla="*/ 3202505 w 10818639"/>
              <a:gd name="connsiteY40" fmla="*/ 6807695 h 8321330"/>
              <a:gd name="connsiteX41" fmla="*/ 3020394 w 10818639"/>
              <a:gd name="connsiteY41" fmla="*/ 6805680 h 8321330"/>
              <a:gd name="connsiteX42" fmla="*/ 1460753 w 10818639"/>
              <a:gd name="connsiteY42" fmla="*/ 5920396 h 8321330"/>
              <a:gd name="connsiteX43" fmla="*/ 286767 w 10818639"/>
              <a:gd name="connsiteY43" fmla="*/ 5212917 h 8321330"/>
              <a:gd name="connsiteX44" fmla="*/ 537621 w 10818639"/>
              <a:gd name="connsiteY44" fmla="*/ 4257939 h 8321330"/>
              <a:gd name="connsiteX45" fmla="*/ 7901 w 10818639"/>
              <a:gd name="connsiteY45" fmla="*/ 3278161 h 8321330"/>
              <a:gd name="connsiteX46" fmla="*/ 975302 w 10818639"/>
              <a:gd name="connsiteY46" fmla="*/ 2407303 h 8321330"/>
              <a:gd name="connsiteX47" fmla="*/ 984556 w 10818639"/>
              <a:gd name="connsiteY47" fmla="*/ 2384346 h 8321330"/>
              <a:gd name="connsiteX48" fmla="*/ 984556 w 10818639"/>
              <a:gd name="connsiteY48" fmla="*/ 2384346 h 8321330"/>
              <a:gd name="connsiteX49" fmla="*/ 1415485 w 10818639"/>
              <a:gd name="connsiteY49" fmla="*/ 1133775 h 8321330"/>
              <a:gd name="connsiteX50" fmla="*/ 3511853 w 10818639"/>
              <a:gd name="connsiteY50" fmla="*/ 848069 h 8321330"/>
              <a:gd name="connsiteX51" fmla="*/ 3512222 w 10818639"/>
              <a:gd name="connsiteY51" fmla="*/ 847518 h 8321330"/>
              <a:gd name="connsiteX52" fmla="*/ 3510602 w 10818639"/>
              <a:gd name="connsiteY52" fmla="*/ 846393 h 8321330"/>
              <a:gd name="connsiteX53" fmla="*/ 3512286 w 10818639"/>
              <a:gd name="connsiteY53" fmla="*/ 847422 h 8321330"/>
              <a:gd name="connsiteX54" fmla="*/ 3597560 w 10818639"/>
              <a:gd name="connsiteY54" fmla="*/ 719911 h 8321330"/>
              <a:gd name="connsiteX55" fmla="*/ 5625479 w 10818639"/>
              <a:gd name="connsiteY55" fmla="*/ 551471 h 8321330"/>
              <a:gd name="connsiteX56" fmla="*/ 6449070 w 10818639"/>
              <a:gd name="connsiteY56" fmla="*/ 9887 h 8321330"/>
              <a:gd name="connsiteX57" fmla="*/ 6595438 w 10818639"/>
              <a:gd name="connsiteY57" fmla="*/ 21 h 832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0818639" h="8321330">
                <a:moveTo>
                  <a:pt x="6595438" y="21"/>
                </a:moveTo>
                <a:cubicBezTo>
                  <a:pt x="6893025" y="-1741"/>
                  <a:pt x="7179286" y="107701"/>
                  <a:pt x="7386651" y="303154"/>
                </a:cubicBezTo>
                <a:lnTo>
                  <a:pt x="7458493" y="379379"/>
                </a:lnTo>
                <a:lnTo>
                  <a:pt x="7467242" y="368485"/>
                </a:lnTo>
                <a:lnTo>
                  <a:pt x="7459224" y="380156"/>
                </a:lnTo>
                <a:lnTo>
                  <a:pt x="7470493" y="392113"/>
                </a:lnTo>
                <a:cubicBezTo>
                  <a:pt x="7816137" y="21114"/>
                  <a:pt x="8387873" y="-100709"/>
                  <a:pt x="8878577" y="91996"/>
                </a:cubicBezTo>
                <a:cubicBezTo>
                  <a:pt x="9252482" y="238786"/>
                  <a:pt x="9520593" y="546109"/>
                  <a:pt x="9592623" y="910740"/>
                </a:cubicBezTo>
                <a:lnTo>
                  <a:pt x="9596488" y="911943"/>
                </a:lnTo>
                <a:lnTo>
                  <a:pt x="9594124" y="885604"/>
                </a:lnTo>
                <a:lnTo>
                  <a:pt x="9597969" y="912404"/>
                </a:lnTo>
                <a:lnTo>
                  <a:pt x="9750337" y="959825"/>
                </a:lnTo>
                <a:cubicBezTo>
                  <a:pt x="10107649" y="1094302"/>
                  <a:pt x="10386452" y="1365188"/>
                  <a:pt x="10509003" y="1705354"/>
                </a:cubicBezTo>
                <a:cubicBezTo>
                  <a:pt x="10610795" y="1987541"/>
                  <a:pt x="10596289" y="2294026"/>
                  <a:pt x="10467986" y="2566996"/>
                </a:cubicBezTo>
                <a:cubicBezTo>
                  <a:pt x="10783366" y="2941347"/>
                  <a:pt x="10893662" y="3426627"/>
                  <a:pt x="10767610" y="3884427"/>
                </a:cubicBezTo>
                <a:cubicBezTo>
                  <a:pt x="10600040" y="4493039"/>
                  <a:pt x="10045311" y="4948828"/>
                  <a:pt x="9364028" y="5037640"/>
                </a:cubicBezTo>
                <a:cubicBezTo>
                  <a:pt x="9360777" y="5417520"/>
                  <a:pt x="9177451" y="5777794"/>
                  <a:pt x="8861570" y="6025796"/>
                </a:cubicBezTo>
                <a:cubicBezTo>
                  <a:pt x="8381621" y="6402660"/>
                  <a:pt x="7688333" y="6451088"/>
                  <a:pt x="7150861" y="6145441"/>
                </a:cubicBezTo>
                <a:cubicBezTo>
                  <a:pt x="6977039" y="6670436"/>
                  <a:pt x="6511596" y="7071765"/>
                  <a:pt x="5928355" y="7199620"/>
                </a:cubicBezTo>
                <a:cubicBezTo>
                  <a:pt x="5241070" y="7350266"/>
                  <a:pt x="4523772" y="7093549"/>
                  <a:pt x="4130860" y="6556154"/>
                </a:cubicBezTo>
                <a:cubicBezTo>
                  <a:pt x="4072899" y="6588034"/>
                  <a:pt x="4013855" y="6616802"/>
                  <a:pt x="3953958" y="6642512"/>
                </a:cubicBezTo>
                <a:lnTo>
                  <a:pt x="3782354" y="6706634"/>
                </a:lnTo>
                <a:lnTo>
                  <a:pt x="3816740" y="6717308"/>
                </a:lnTo>
                <a:cubicBezTo>
                  <a:pt x="4033255" y="6808886"/>
                  <a:pt x="4185178" y="7023276"/>
                  <a:pt x="4185178" y="7273151"/>
                </a:cubicBezTo>
                <a:cubicBezTo>
                  <a:pt x="4185178" y="7564671"/>
                  <a:pt x="3978395" y="7807894"/>
                  <a:pt x="3703503" y="7864145"/>
                </a:cubicBezTo>
                <a:lnTo>
                  <a:pt x="3682753" y="7866237"/>
                </a:lnTo>
                <a:lnTo>
                  <a:pt x="3683811" y="7876733"/>
                </a:lnTo>
                <a:cubicBezTo>
                  <a:pt x="3683811" y="8098844"/>
                  <a:pt x="3503754" y="8278900"/>
                  <a:pt x="3281643" y="8278900"/>
                </a:cubicBezTo>
                <a:lnTo>
                  <a:pt x="3278699" y="8278604"/>
                </a:lnTo>
                <a:lnTo>
                  <a:pt x="3238764" y="8305528"/>
                </a:lnTo>
                <a:cubicBezTo>
                  <a:pt x="3214707" y="8315703"/>
                  <a:pt x="3188258" y="8321330"/>
                  <a:pt x="3160494" y="8321330"/>
                </a:cubicBezTo>
                <a:cubicBezTo>
                  <a:pt x="3049439" y="8321330"/>
                  <a:pt x="2959411" y="8231302"/>
                  <a:pt x="2959411" y="8120247"/>
                </a:cubicBezTo>
                <a:lnTo>
                  <a:pt x="2960226" y="8116212"/>
                </a:lnTo>
                <a:lnTo>
                  <a:pt x="2948160" y="8101588"/>
                </a:lnTo>
                <a:cubicBezTo>
                  <a:pt x="2904797" y="8037402"/>
                  <a:pt x="2879475" y="7960024"/>
                  <a:pt x="2879475" y="7876733"/>
                </a:cubicBezTo>
                <a:cubicBezTo>
                  <a:pt x="2879475" y="7765678"/>
                  <a:pt x="2924490" y="7665136"/>
                  <a:pt x="2997268" y="7592358"/>
                </a:cubicBezTo>
                <a:lnTo>
                  <a:pt x="3048809" y="7549832"/>
                </a:lnTo>
                <a:lnTo>
                  <a:pt x="3026084" y="7507963"/>
                </a:lnTo>
                <a:cubicBezTo>
                  <a:pt x="2995558" y="7435792"/>
                  <a:pt x="2978677" y="7356442"/>
                  <a:pt x="2978677" y="7273151"/>
                </a:cubicBezTo>
                <a:cubicBezTo>
                  <a:pt x="2978677" y="7106568"/>
                  <a:pt x="3046198" y="6955756"/>
                  <a:pt x="3155365" y="6846589"/>
                </a:cubicBezTo>
                <a:lnTo>
                  <a:pt x="3202505" y="6807695"/>
                </a:lnTo>
                <a:lnTo>
                  <a:pt x="3020394" y="6805680"/>
                </a:lnTo>
                <a:cubicBezTo>
                  <a:pt x="2393796" y="6770706"/>
                  <a:pt x="1797143" y="6457351"/>
                  <a:pt x="1460753" y="5920396"/>
                </a:cubicBezTo>
                <a:cubicBezTo>
                  <a:pt x="932034" y="5976866"/>
                  <a:pt x="435579" y="5677755"/>
                  <a:pt x="286767" y="5212917"/>
                </a:cubicBezTo>
                <a:cubicBezTo>
                  <a:pt x="178972" y="4876606"/>
                  <a:pt x="274262" y="4513650"/>
                  <a:pt x="537621" y="4257939"/>
                </a:cubicBezTo>
                <a:cubicBezTo>
                  <a:pt x="163966" y="4057359"/>
                  <a:pt x="-44120" y="3672452"/>
                  <a:pt x="7901" y="3278161"/>
                </a:cubicBezTo>
                <a:cubicBezTo>
                  <a:pt x="68927" y="2816507"/>
                  <a:pt x="470593" y="2454892"/>
                  <a:pt x="975302" y="2407303"/>
                </a:cubicBezTo>
                <a:lnTo>
                  <a:pt x="984556" y="2384346"/>
                </a:lnTo>
                <a:lnTo>
                  <a:pt x="984556" y="2384346"/>
                </a:lnTo>
                <a:cubicBezTo>
                  <a:pt x="916778" y="1929730"/>
                  <a:pt x="1074844" y="1471260"/>
                  <a:pt x="1415485" y="1133775"/>
                </a:cubicBezTo>
                <a:cubicBezTo>
                  <a:pt x="1953708" y="600736"/>
                  <a:pt x="2826320" y="481930"/>
                  <a:pt x="3511853" y="848069"/>
                </a:cubicBezTo>
                <a:lnTo>
                  <a:pt x="3512222" y="847518"/>
                </a:lnTo>
                <a:lnTo>
                  <a:pt x="3510602" y="846393"/>
                </a:lnTo>
                <a:lnTo>
                  <a:pt x="3512286" y="847422"/>
                </a:lnTo>
                <a:lnTo>
                  <a:pt x="3597560" y="719911"/>
                </a:lnTo>
                <a:cubicBezTo>
                  <a:pt x="4061052" y="112927"/>
                  <a:pt x="5029451" y="15773"/>
                  <a:pt x="5625479" y="551471"/>
                </a:cubicBezTo>
                <a:cubicBezTo>
                  <a:pt x="5785795" y="258392"/>
                  <a:pt x="6093673" y="55801"/>
                  <a:pt x="6449070" y="9887"/>
                </a:cubicBezTo>
                <a:cubicBezTo>
                  <a:pt x="6497965" y="3561"/>
                  <a:pt x="6546853" y="309"/>
                  <a:pt x="6595438" y="2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1A11DD54-B4F4-449A-AAC1-896619F349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475343" y="2133600"/>
            <a:ext cx="9184758" cy="9184758"/>
          </a:xfrm>
          <a:custGeom>
            <a:avLst/>
            <a:gdLst>
              <a:gd name="connsiteX0" fmla="*/ 6174857 w 12349714"/>
              <a:gd name="connsiteY0" fmla="*/ 3889675 h 12349713"/>
              <a:gd name="connsiteX1" fmla="*/ 5752776 w 12349714"/>
              <a:gd name="connsiteY1" fmla="*/ 4064506 h 12349713"/>
              <a:gd name="connsiteX2" fmla="*/ 4064505 w 12349714"/>
              <a:gd name="connsiteY2" fmla="*/ 5752777 h 12349713"/>
              <a:gd name="connsiteX3" fmla="*/ 4064505 w 12349714"/>
              <a:gd name="connsiteY3" fmla="*/ 6596938 h 12349713"/>
              <a:gd name="connsiteX4" fmla="*/ 5752776 w 12349714"/>
              <a:gd name="connsiteY4" fmla="*/ 8285209 h 12349713"/>
              <a:gd name="connsiteX5" fmla="*/ 6596938 w 12349714"/>
              <a:gd name="connsiteY5" fmla="*/ 8285209 h 12349713"/>
              <a:gd name="connsiteX6" fmla="*/ 8285209 w 12349714"/>
              <a:gd name="connsiteY6" fmla="*/ 6596938 h 12349713"/>
              <a:gd name="connsiteX7" fmla="*/ 8285209 w 12349714"/>
              <a:gd name="connsiteY7" fmla="*/ 5752777 h 12349713"/>
              <a:gd name="connsiteX8" fmla="*/ 6596938 w 12349714"/>
              <a:gd name="connsiteY8" fmla="*/ 4064506 h 12349713"/>
              <a:gd name="connsiteX9" fmla="*/ 6174857 w 12349714"/>
              <a:gd name="connsiteY9" fmla="*/ 3889675 h 12349713"/>
              <a:gd name="connsiteX10" fmla="*/ 6174857 w 12349714"/>
              <a:gd name="connsiteY10" fmla="*/ 0 h 12349713"/>
              <a:gd name="connsiteX11" fmla="*/ 7315372 w 12349714"/>
              <a:gd name="connsiteY11" fmla="*/ 472417 h 12349713"/>
              <a:gd name="connsiteX12" fmla="*/ 11877297 w 12349714"/>
              <a:gd name="connsiteY12" fmla="*/ 5034342 h 12349713"/>
              <a:gd name="connsiteX13" fmla="*/ 11877297 w 12349714"/>
              <a:gd name="connsiteY13" fmla="*/ 7315372 h 12349713"/>
              <a:gd name="connsiteX14" fmla="*/ 7315372 w 12349714"/>
              <a:gd name="connsiteY14" fmla="*/ 11877297 h 12349713"/>
              <a:gd name="connsiteX15" fmla="*/ 5034342 w 12349714"/>
              <a:gd name="connsiteY15" fmla="*/ 11877297 h 12349713"/>
              <a:gd name="connsiteX16" fmla="*/ 472417 w 12349714"/>
              <a:gd name="connsiteY16" fmla="*/ 7315372 h 12349713"/>
              <a:gd name="connsiteX17" fmla="*/ 472417 w 12349714"/>
              <a:gd name="connsiteY17" fmla="*/ 5034342 h 12349713"/>
              <a:gd name="connsiteX18" fmla="*/ 5034342 w 12349714"/>
              <a:gd name="connsiteY18" fmla="*/ 472417 h 12349713"/>
              <a:gd name="connsiteX19" fmla="*/ 6174857 w 12349714"/>
              <a:gd name="connsiteY19" fmla="*/ 0 h 123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349714" h="12349713">
                <a:moveTo>
                  <a:pt x="6174857" y="3889675"/>
                </a:moveTo>
                <a:cubicBezTo>
                  <a:pt x="6022094" y="3889675"/>
                  <a:pt x="5869331" y="3947952"/>
                  <a:pt x="5752776" y="4064506"/>
                </a:cubicBezTo>
                <a:lnTo>
                  <a:pt x="4064505" y="5752777"/>
                </a:lnTo>
                <a:cubicBezTo>
                  <a:pt x="3831397" y="5985885"/>
                  <a:pt x="3831397" y="6363829"/>
                  <a:pt x="4064505" y="6596938"/>
                </a:cubicBezTo>
                <a:lnTo>
                  <a:pt x="5752776" y="8285209"/>
                </a:lnTo>
                <a:cubicBezTo>
                  <a:pt x="5985885" y="8518317"/>
                  <a:pt x="6363829" y="8518317"/>
                  <a:pt x="6596938" y="8285209"/>
                </a:cubicBezTo>
                <a:lnTo>
                  <a:pt x="8285209" y="6596938"/>
                </a:lnTo>
                <a:cubicBezTo>
                  <a:pt x="8518317" y="6363829"/>
                  <a:pt x="8518317" y="5985885"/>
                  <a:pt x="8285209" y="5752777"/>
                </a:cubicBezTo>
                <a:lnTo>
                  <a:pt x="6596938" y="4064506"/>
                </a:lnTo>
                <a:cubicBezTo>
                  <a:pt x="6480384" y="3947952"/>
                  <a:pt x="6327620" y="3889675"/>
                  <a:pt x="6174857" y="3889675"/>
                </a:cubicBezTo>
                <a:close/>
                <a:moveTo>
                  <a:pt x="6174857" y="0"/>
                </a:moveTo>
                <a:cubicBezTo>
                  <a:pt x="6587642" y="0"/>
                  <a:pt x="7000427" y="157473"/>
                  <a:pt x="7315372" y="472417"/>
                </a:cubicBezTo>
                <a:lnTo>
                  <a:pt x="11877297" y="5034342"/>
                </a:lnTo>
                <a:cubicBezTo>
                  <a:pt x="12507187" y="5664232"/>
                  <a:pt x="12507187" y="6685484"/>
                  <a:pt x="11877297" y="7315372"/>
                </a:cubicBezTo>
                <a:lnTo>
                  <a:pt x="7315372" y="11877297"/>
                </a:lnTo>
                <a:cubicBezTo>
                  <a:pt x="6685483" y="12507186"/>
                  <a:pt x="5664231" y="12507186"/>
                  <a:pt x="5034342" y="11877297"/>
                </a:cubicBezTo>
                <a:lnTo>
                  <a:pt x="472417" y="7315372"/>
                </a:lnTo>
                <a:cubicBezTo>
                  <a:pt x="-157472" y="6685484"/>
                  <a:pt x="-157472" y="5664232"/>
                  <a:pt x="472417" y="5034342"/>
                </a:cubicBezTo>
                <a:lnTo>
                  <a:pt x="5034342" y="472417"/>
                </a:lnTo>
                <a:cubicBezTo>
                  <a:pt x="5349287" y="157473"/>
                  <a:pt x="5762072" y="0"/>
                  <a:pt x="617485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2828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="" xmlns:a16="http://schemas.microsoft.com/office/drawing/2014/main" id="{E2ED0FAB-9BEE-42BE-91F6-2124AAE625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454575" y="2041589"/>
            <a:ext cx="10025720" cy="9986790"/>
          </a:xfrm>
          <a:custGeom>
            <a:avLst/>
            <a:gdLst>
              <a:gd name="connsiteX0" fmla="*/ 4576126 w 9152251"/>
              <a:gd name="connsiteY0" fmla="*/ 4718281 h 9116713"/>
              <a:gd name="connsiteX1" fmla="*/ 5864398 w 9152251"/>
              <a:gd name="connsiteY1" fmla="*/ 6006551 h 9116713"/>
              <a:gd name="connsiteX2" fmla="*/ 5864398 w 9152251"/>
              <a:gd name="connsiteY2" fmla="*/ 8583094 h 9116713"/>
              <a:gd name="connsiteX3" fmla="*/ 3287855 w 9152251"/>
              <a:gd name="connsiteY3" fmla="*/ 8583094 h 9116713"/>
              <a:gd name="connsiteX4" fmla="*/ 3287855 w 9152251"/>
              <a:gd name="connsiteY4" fmla="*/ 6006551 h 9116713"/>
              <a:gd name="connsiteX5" fmla="*/ 7330362 w 9152251"/>
              <a:gd name="connsiteY5" fmla="*/ 2718697 h 9116713"/>
              <a:gd name="connsiteX6" fmla="*/ 8618632 w 9152251"/>
              <a:gd name="connsiteY6" fmla="*/ 3252317 h 9116713"/>
              <a:gd name="connsiteX7" fmla="*/ 8618632 w 9152251"/>
              <a:gd name="connsiteY7" fmla="*/ 5828859 h 9116713"/>
              <a:gd name="connsiteX8" fmla="*/ 6042090 w 9152251"/>
              <a:gd name="connsiteY8" fmla="*/ 5828859 h 9116713"/>
              <a:gd name="connsiteX9" fmla="*/ 4753818 w 9152251"/>
              <a:gd name="connsiteY9" fmla="*/ 4540588 h 9116713"/>
              <a:gd name="connsiteX10" fmla="*/ 6042090 w 9152251"/>
              <a:gd name="connsiteY10" fmla="*/ 3252317 h 9116713"/>
              <a:gd name="connsiteX11" fmla="*/ 7330362 w 9152251"/>
              <a:gd name="connsiteY11" fmla="*/ 2718697 h 9116713"/>
              <a:gd name="connsiteX12" fmla="*/ 1821892 w 9152251"/>
              <a:gd name="connsiteY12" fmla="*/ 2718697 h 9116713"/>
              <a:gd name="connsiteX13" fmla="*/ 3110162 w 9152251"/>
              <a:gd name="connsiteY13" fmla="*/ 3252316 h 9116713"/>
              <a:gd name="connsiteX14" fmla="*/ 4398434 w 9152251"/>
              <a:gd name="connsiteY14" fmla="*/ 4540587 h 9116713"/>
              <a:gd name="connsiteX15" fmla="*/ 3110162 w 9152251"/>
              <a:gd name="connsiteY15" fmla="*/ 5828858 h 9116713"/>
              <a:gd name="connsiteX16" fmla="*/ 533620 w 9152251"/>
              <a:gd name="connsiteY16" fmla="*/ 5828858 h 9116713"/>
              <a:gd name="connsiteX17" fmla="*/ 533620 w 9152251"/>
              <a:gd name="connsiteY17" fmla="*/ 3252316 h 9116713"/>
              <a:gd name="connsiteX18" fmla="*/ 1821892 w 9152251"/>
              <a:gd name="connsiteY18" fmla="*/ 2718697 h 9116713"/>
              <a:gd name="connsiteX19" fmla="*/ 4611664 w 9152251"/>
              <a:gd name="connsiteY19" fmla="*/ 0 h 9116713"/>
              <a:gd name="connsiteX20" fmla="*/ 5899936 w 9152251"/>
              <a:gd name="connsiteY20" fmla="*/ 533620 h 9116713"/>
              <a:gd name="connsiteX21" fmla="*/ 5899936 w 9152251"/>
              <a:gd name="connsiteY21" fmla="*/ 3110162 h 9116713"/>
              <a:gd name="connsiteX22" fmla="*/ 4611664 w 9152251"/>
              <a:gd name="connsiteY22" fmla="*/ 4398433 h 9116713"/>
              <a:gd name="connsiteX23" fmla="*/ 3323393 w 9152251"/>
              <a:gd name="connsiteY23" fmla="*/ 3110163 h 9116713"/>
              <a:gd name="connsiteX24" fmla="*/ 3323393 w 9152251"/>
              <a:gd name="connsiteY24" fmla="*/ 533620 h 9116713"/>
              <a:gd name="connsiteX25" fmla="*/ 4611664 w 9152251"/>
              <a:gd name="connsiteY25" fmla="*/ 0 h 911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152251" h="9116713">
                <a:moveTo>
                  <a:pt x="4576126" y="4718281"/>
                </a:moveTo>
                <a:lnTo>
                  <a:pt x="5864398" y="6006551"/>
                </a:lnTo>
                <a:cubicBezTo>
                  <a:pt x="6575890" y="6718044"/>
                  <a:pt x="6575890" y="7871600"/>
                  <a:pt x="5864398" y="8583094"/>
                </a:cubicBezTo>
                <a:cubicBezTo>
                  <a:pt x="5152904" y="9294586"/>
                  <a:pt x="3999348" y="9294586"/>
                  <a:pt x="3287855" y="8583094"/>
                </a:cubicBezTo>
                <a:cubicBezTo>
                  <a:pt x="2576362" y="7871601"/>
                  <a:pt x="2576362" y="6718044"/>
                  <a:pt x="3287855" y="6006551"/>
                </a:cubicBezTo>
                <a:close/>
                <a:moveTo>
                  <a:pt x="7330362" y="2718697"/>
                </a:moveTo>
                <a:cubicBezTo>
                  <a:pt x="7796624" y="2718697"/>
                  <a:pt x="8262886" y="2896571"/>
                  <a:pt x="8618632" y="3252317"/>
                </a:cubicBezTo>
                <a:cubicBezTo>
                  <a:pt x="9330124" y="3963810"/>
                  <a:pt x="9330126" y="5117366"/>
                  <a:pt x="8618632" y="5828859"/>
                </a:cubicBezTo>
                <a:cubicBezTo>
                  <a:pt x="7907140" y="6540352"/>
                  <a:pt x="6753582" y="6540352"/>
                  <a:pt x="6042090" y="5828859"/>
                </a:cubicBezTo>
                <a:lnTo>
                  <a:pt x="4753818" y="4540588"/>
                </a:lnTo>
                <a:lnTo>
                  <a:pt x="6042090" y="3252317"/>
                </a:lnTo>
                <a:cubicBezTo>
                  <a:pt x="6397836" y="2896570"/>
                  <a:pt x="6864100" y="2718697"/>
                  <a:pt x="7330362" y="2718697"/>
                </a:cubicBezTo>
                <a:close/>
                <a:moveTo>
                  <a:pt x="1821892" y="2718697"/>
                </a:moveTo>
                <a:cubicBezTo>
                  <a:pt x="2288154" y="2718697"/>
                  <a:pt x="2754416" y="2896570"/>
                  <a:pt x="3110162" y="3252316"/>
                </a:cubicBezTo>
                <a:lnTo>
                  <a:pt x="4398434" y="4540587"/>
                </a:lnTo>
                <a:lnTo>
                  <a:pt x="3110162" y="5828858"/>
                </a:lnTo>
                <a:cubicBezTo>
                  <a:pt x="2398669" y="6540351"/>
                  <a:pt x="1245112" y="6540351"/>
                  <a:pt x="533620" y="5828858"/>
                </a:cubicBezTo>
                <a:cubicBezTo>
                  <a:pt x="-177873" y="5117366"/>
                  <a:pt x="-177873" y="3963809"/>
                  <a:pt x="533620" y="3252316"/>
                </a:cubicBezTo>
                <a:cubicBezTo>
                  <a:pt x="889367" y="2896570"/>
                  <a:pt x="1355629" y="2718697"/>
                  <a:pt x="1821892" y="2718697"/>
                </a:cubicBezTo>
                <a:close/>
                <a:moveTo>
                  <a:pt x="4611664" y="0"/>
                </a:moveTo>
                <a:cubicBezTo>
                  <a:pt x="5077926" y="1"/>
                  <a:pt x="5544188" y="177874"/>
                  <a:pt x="5899936" y="533620"/>
                </a:cubicBezTo>
                <a:cubicBezTo>
                  <a:pt x="6611428" y="1245113"/>
                  <a:pt x="6611428" y="2398669"/>
                  <a:pt x="5899936" y="3110162"/>
                </a:cubicBezTo>
                <a:lnTo>
                  <a:pt x="4611664" y="4398433"/>
                </a:lnTo>
                <a:lnTo>
                  <a:pt x="3323393" y="3110163"/>
                </a:lnTo>
                <a:cubicBezTo>
                  <a:pt x="2611901" y="2398670"/>
                  <a:pt x="2611900" y="1245113"/>
                  <a:pt x="3323393" y="533620"/>
                </a:cubicBezTo>
                <a:cubicBezTo>
                  <a:pt x="3679140" y="177873"/>
                  <a:pt x="4145402" y="0"/>
                  <a:pt x="46116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7079A9BC-26C4-4C2E-AE7A-F6AAB5C913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4722" y="2984202"/>
            <a:ext cx="9044177" cy="9044177"/>
          </a:xfrm>
          <a:custGeom>
            <a:avLst/>
            <a:gdLst>
              <a:gd name="connsiteX0" fmla="*/ 5785195 w 10136416"/>
              <a:gd name="connsiteY0" fmla="*/ 4571222 h 10136416"/>
              <a:gd name="connsiteX1" fmla="*/ 7415202 w 10136416"/>
              <a:gd name="connsiteY1" fmla="*/ 6201230 h 10136416"/>
              <a:gd name="connsiteX2" fmla="*/ 7415202 w 10136416"/>
              <a:gd name="connsiteY2" fmla="*/ 9461245 h 10136416"/>
              <a:gd name="connsiteX3" fmla="*/ 4155187 w 10136416"/>
              <a:gd name="connsiteY3" fmla="*/ 9461245 h 10136416"/>
              <a:gd name="connsiteX4" fmla="*/ 4155187 w 10136416"/>
              <a:gd name="connsiteY4" fmla="*/ 6201230 h 10136416"/>
              <a:gd name="connsiteX5" fmla="*/ 8425208 w 10136416"/>
              <a:gd name="connsiteY5" fmla="*/ 2640013 h 10136416"/>
              <a:gd name="connsiteX6" fmla="*/ 9635214 w 10136416"/>
              <a:gd name="connsiteY6" fmla="*/ 3141213 h 10136416"/>
              <a:gd name="connsiteX7" fmla="*/ 9635214 w 10136416"/>
              <a:gd name="connsiteY7" fmla="*/ 5561226 h 10136416"/>
              <a:gd name="connsiteX8" fmla="*/ 7215202 w 10136416"/>
              <a:gd name="connsiteY8" fmla="*/ 5561225 h 10136416"/>
              <a:gd name="connsiteX9" fmla="*/ 6005196 w 10136416"/>
              <a:gd name="connsiteY9" fmla="*/ 4351220 h 10136416"/>
              <a:gd name="connsiteX10" fmla="*/ 7215202 w 10136416"/>
              <a:gd name="connsiteY10" fmla="*/ 3141213 h 10136416"/>
              <a:gd name="connsiteX11" fmla="*/ 8425208 w 10136416"/>
              <a:gd name="connsiteY11" fmla="*/ 2640013 h 10136416"/>
              <a:gd name="connsiteX12" fmla="*/ 2305180 w 10136416"/>
              <a:gd name="connsiteY12" fmla="*/ 2046042 h 10136416"/>
              <a:gd name="connsiteX13" fmla="*/ 3935187 w 10136416"/>
              <a:gd name="connsiteY13" fmla="*/ 2721213 h 10136416"/>
              <a:gd name="connsiteX14" fmla="*/ 5565194 w 10136416"/>
              <a:gd name="connsiteY14" fmla="*/ 4351220 h 10136416"/>
              <a:gd name="connsiteX15" fmla="*/ 3935187 w 10136416"/>
              <a:gd name="connsiteY15" fmla="*/ 5981228 h 10136416"/>
              <a:gd name="connsiteX16" fmla="*/ 675171 w 10136416"/>
              <a:gd name="connsiteY16" fmla="*/ 5981228 h 10136416"/>
              <a:gd name="connsiteX17" fmla="*/ 675171 w 10136416"/>
              <a:gd name="connsiteY17" fmla="*/ 2721213 h 10136416"/>
              <a:gd name="connsiteX18" fmla="*/ 2305180 w 10136416"/>
              <a:gd name="connsiteY18" fmla="*/ 2046042 h 10136416"/>
              <a:gd name="connsiteX19" fmla="*/ 5785196 w 10136416"/>
              <a:gd name="connsiteY19" fmla="*/ 0 h 10136416"/>
              <a:gd name="connsiteX20" fmla="*/ 6995202 w 10136416"/>
              <a:gd name="connsiteY20" fmla="*/ 501201 h 10136416"/>
              <a:gd name="connsiteX21" fmla="*/ 6995201 w 10136416"/>
              <a:gd name="connsiteY21" fmla="*/ 501203 h 10136416"/>
              <a:gd name="connsiteX22" fmla="*/ 6995201 w 10136416"/>
              <a:gd name="connsiteY22" fmla="*/ 2921213 h 10136416"/>
              <a:gd name="connsiteX23" fmla="*/ 5785196 w 10136416"/>
              <a:gd name="connsiteY23" fmla="*/ 4131220 h 10136416"/>
              <a:gd name="connsiteX24" fmla="*/ 4575189 w 10136416"/>
              <a:gd name="connsiteY24" fmla="*/ 2921213 h 10136416"/>
              <a:gd name="connsiteX25" fmla="*/ 4575189 w 10136416"/>
              <a:gd name="connsiteY25" fmla="*/ 501201 h 10136416"/>
              <a:gd name="connsiteX26" fmla="*/ 5785196 w 10136416"/>
              <a:gd name="connsiteY26" fmla="*/ 0 h 1013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36416" h="10136416">
                <a:moveTo>
                  <a:pt x="5785195" y="4571222"/>
                </a:moveTo>
                <a:lnTo>
                  <a:pt x="7415202" y="6201230"/>
                </a:lnTo>
                <a:cubicBezTo>
                  <a:pt x="8315431" y="7101458"/>
                  <a:pt x="8315431" y="8561016"/>
                  <a:pt x="7415202" y="9461245"/>
                </a:cubicBezTo>
                <a:cubicBezTo>
                  <a:pt x="6514974" y="10361474"/>
                  <a:pt x="5055416" y="10361474"/>
                  <a:pt x="4155187" y="9461245"/>
                </a:cubicBezTo>
                <a:cubicBezTo>
                  <a:pt x="3254959" y="8561016"/>
                  <a:pt x="3254959" y="7101458"/>
                  <a:pt x="4155187" y="6201230"/>
                </a:cubicBezTo>
                <a:close/>
                <a:moveTo>
                  <a:pt x="8425208" y="2640013"/>
                </a:moveTo>
                <a:cubicBezTo>
                  <a:pt x="8863145" y="2640013"/>
                  <a:pt x="9301081" y="2807080"/>
                  <a:pt x="9635214" y="3141213"/>
                </a:cubicBezTo>
                <a:cubicBezTo>
                  <a:pt x="10303484" y="3809482"/>
                  <a:pt x="10303483" y="4892958"/>
                  <a:pt x="9635214" y="5561226"/>
                </a:cubicBezTo>
                <a:cubicBezTo>
                  <a:pt x="8966945" y="6229493"/>
                  <a:pt x="7883471" y="6229493"/>
                  <a:pt x="7215202" y="5561225"/>
                </a:cubicBezTo>
                <a:lnTo>
                  <a:pt x="6005196" y="4351220"/>
                </a:lnTo>
                <a:lnTo>
                  <a:pt x="7215202" y="3141213"/>
                </a:lnTo>
                <a:cubicBezTo>
                  <a:pt x="7549336" y="2807079"/>
                  <a:pt x="7987273" y="2640013"/>
                  <a:pt x="8425208" y="2640013"/>
                </a:cubicBezTo>
                <a:close/>
                <a:moveTo>
                  <a:pt x="2305180" y="2046042"/>
                </a:moveTo>
                <a:cubicBezTo>
                  <a:pt x="2895126" y="2046042"/>
                  <a:pt x="3485073" y="2271099"/>
                  <a:pt x="3935187" y="2721213"/>
                </a:cubicBezTo>
                <a:lnTo>
                  <a:pt x="5565194" y="4351220"/>
                </a:lnTo>
                <a:lnTo>
                  <a:pt x="3935187" y="5981228"/>
                </a:lnTo>
                <a:cubicBezTo>
                  <a:pt x="3034958" y="6881456"/>
                  <a:pt x="1575400" y="6881457"/>
                  <a:pt x="675171" y="5981228"/>
                </a:cubicBezTo>
                <a:cubicBezTo>
                  <a:pt x="-225057" y="5081000"/>
                  <a:pt x="-225057" y="3621441"/>
                  <a:pt x="675171" y="2721213"/>
                </a:cubicBezTo>
                <a:cubicBezTo>
                  <a:pt x="1125286" y="2271098"/>
                  <a:pt x="1715233" y="2046042"/>
                  <a:pt x="2305180" y="2046042"/>
                </a:cubicBezTo>
                <a:close/>
                <a:moveTo>
                  <a:pt x="5785196" y="0"/>
                </a:moveTo>
                <a:cubicBezTo>
                  <a:pt x="6223132" y="0"/>
                  <a:pt x="6661068" y="167067"/>
                  <a:pt x="6995202" y="501201"/>
                </a:cubicBezTo>
                <a:lnTo>
                  <a:pt x="6995201" y="501203"/>
                </a:lnTo>
                <a:cubicBezTo>
                  <a:pt x="7663468" y="1169470"/>
                  <a:pt x="7663468" y="2252946"/>
                  <a:pt x="6995201" y="2921213"/>
                </a:cubicBezTo>
                <a:lnTo>
                  <a:pt x="5785196" y="4131220"/>
                </a:lnTo>
                <a:lnTo>
                  <a:pt x="4575189" y="2921213"/>
                </a:lnTo>
                <a:cubicBezTo>
                  <a:pt x="3906921" y="2252945"/>
                  <a:pt x="3906921" y="1169470"/>
                  <a:pt x="4575189" y="501201"/>
                </a:cubicBezTo>
                <a:cubicBezTo>
                  <a:pt x="4909324" y="167067"/>
                  <a:pt x="5347260" y="0"/>
                  <a:pt x="57851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6109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99D01BA4-F2DE-4D63-842B-3B5A3436C3EE}"/>
              </a:ext>
            </a:extLst>
          </p:cNvPr>
          <p:cNvSpPr/>
          <p:nvPr userDrawn="1"/>
        </p:nvSpPr>
        <p:spPr>
          <a:xfrm>
            <a:off x="11445018" y="2723649"/>
            <a:ext cx="9044177" cy="9044177"/>
          </a:xfrm>
          <a:custGeom>
            <a:avLst/>
            <a:gdLst>
              <a:gd name="connsiteX0" fmla="*/ 5161818 w 9044177"/>
              <a:gd name="connsiteY0" fmla="*/ 4078655 h 9044177"/>
              <a:gd name="connsiteX1" fmla="*/ 6616184 w 9044177"/>
              <a:gd name="connsiteY1" fmla="*/ 5533023 h 9044177"/>
              <a:gd name="connsiteX2" fmla="*/ 6616184 w 9044177"/>
              <a:gd name="connsiteY2" fmla="*/ 8441758 h 9044177"/>
              <a:gd name="connsiteX3" fmla="*/ 3707449 w 9044177"/>
              <a:gd name="connsiteY3" fmla="*/ 8441758 h 9044177"/>
              <a:gd name="connsiteX4" fmla="*/ 3707449 w 9044177"/>
              <a:gd name="connsiteY4" fmla="*/ 5533023 h 9044177"/>
              <a:gd name="connsiteX5" fmla="*/ 7517358 w 9044177"/>
              <a:gd name="connsiteY5" fmla="*/ 2355541 h 9044177"/>
              <a:gd name="connsiteX6" fmla="*/ 8596982 w 9044177"/>
              <a:gd name="connsiteY6" fmla="*/ 2802735 h 9044177"/>
              <a:gd name="connsiteX7" fmla="*/ 8596982 w 9044177"/>
              <a:gd name="connsiteY7" fmla="*/ 4961982 h 9044177"/>
              <a:gd name="connsiteX8" fmla="*/ 6437736 w 9044177"/>
              <a:gd name="connsiteY8" fmla="*/ 4961981 h 9044177"/>
              <a:gd name="connsiteX9" fmla="*/ 5358112 w 9044177"/>
              <a:gd name="connsiteY9" fmla="*/ 3882359 h 9044177"/>
              <a:gd name="connsiteX10" fmla="*/ 6437736 w 9044177"/>
              <a:gd name="connsiteY10" fmla="*/ 2802735 h 9044177"/>
              <a:gd name="connsiteX11" fmla="*/ 7517358 w 9044177"/>
              <a:gd name="connsiteY11" fmla="*/ 2355541 h 9044177"/>
              <a:gd name="connsiteX12" fmla="*/ 2056788 w 9044177"/>
              <a:gd name="connsiteY12" fmla="*/ 1825574 h 9044177"/>
              <a:gd name="connsiteX13" fmla="*/ 3511155 w 9044177"/>
              <a:gd name="connsiteY13" fmla="*/ 2427992 h 9044177"/>
              <a:gd name="connsiteX14" fmla="*/ 4965522 w 9044177"/>
              <a:gd name="connsiteY14" fmla="*/ 3882359 h 9044177"/>
              <a:gd name="connsiteX15" fmla="*/ 3511155 w 9044177"/>
              <a:gd name="connsiteY15" fmla="*/ 5336727 h 9044177"/>
              <a:gd name="connsiteX16" fmla="*/ 602419 w 9044177"/>
              <a:gd name="connsiteY16" fmla="*/ 5336727 h 9044177"/>
              <a:gd name="connsiteX17" fmla="*/ 602419 w 9044177"/>
              <a:gd name="connsiteY17" fmla="*/ 2427992 h 9044177"/>
              <a:gd name="connsiteX18" fmla="*/ 2056788 w 9044177"/>
              <a:gd name="connsiteY18" fmla="*/ 1825574 h 9044177"/>
              <a:gd name="connsiteX19" fmla="*/ 5161818 w 9044177"/>
              <a:gd name="connsiteY19" fmla="*/ 0 h 9044177"/>
              <a:gd name="connsiteX20" fmla="*/ 6241442 w 9044177"/>
              <a:gd name="connsiteY20" fmla="*/ 447195 h 9044177"/>
              <a:gd name="connsiteX21" fmla="*/ 6241440 w 9044177"/>
              <a:gd name="connsiteY21" fmla="*/ 447197 h 9044177"/>
              <a:gd name="connsiteX22" fmla="*/ 6241440 w 9044177"/>
              <a:gd name="connsiteY22" fmla="*/ 2606441 h 9044177"/>
              <a:gd name="connsiteX23" fmla="*/ 5161818 w 9044177"/>
              <a:gd name="connsiteY23" fmla="*/ 3686065 h 9044177"/>
              <a:gd name="connsiteX24" fmla="*/ 4082194 w 9044177"/>
              <a:gd name="connsiteY24" fmla="*/ 2606441 h 9044177"/>
              <a:gd name="connsiteX25" fmla="*/ 4082194 w 9044177"/>
              <a:gd name="connsiteY25" fmla="*/ 447195 h 9044177"/>
              <a:gd name="connsiteX26" fmla="*/ 5161818 w 9044177"/>
              <a:gd name="connsiteY26" fmla="*/ 0 h 904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44177" h="9044177">
                <a:moveTo>
                  <a:pt x="5161818" y="4078655"/>
                </a:moveTo>
                <a:lnTo>
                  <a:pt x="6616184" y="5533023"/>
                </a:lnTo>
                <a:cubicBezTo>
                  <a:pt x="7419410" y="6336248"/>
                  <a:pt x="7419410" y="7638532"/>
                  <a:pt x="6616184" y="8441758"/>
                </a:cubicBezTo>
                <a:cubicBezTo>
                  <a:pt x="5812960" y="9244984"/>
                  <a:pt x="4510675" y="9244984"/>
                  <a:pt x="3707449" y="8441758"/>
                </a:cubicBezTo>
                <a:cubicBezTo>
                  <a:pt x="2904224" y="7638532"/>
                  <a:pt x="2904224" y="6336248"/>
                  <a:pt x="3707449" y="5533023"/>
                </a:cubicBezTo>
                <a:close/>
                <a:moveTo>
                  <a:pt x="7517358" y="2355541"/>
                </a:moveTo>
                <a:cubicBezTo>
                  <a:pt x="7908106" y="2355541"/>
                  <a:pt x="8298852" y="2504607"/>
                  <a:pt x="8596982" y="2802735"/>
                </a:cubicBezTo>
                <a:cubicBezTo>
                  <a:pt x="9193242" y="3398995"/>
                  <a:pt x="9193242" y="4365723"/>
                  <a:pt x="8596982" y="4961982"/>
                </a:cubicBezTo>
                <a:cubicBezTo>
                  <a:pt x="8000722" y="5558241"/>
                  <a:pt x="7033996" y="5558241"/>
                  <a:pt x="6437736" y="4961981"/>
                </a:cubicBezTo>
                <a:lnTo>
                  <a:pt x="5358112" y="3882359"/>
                </a:lnTo>
                <a:lnTo>
                  <a:pt x="6437736" y="2802735"/>
                </a:lnTo>
                <a:cubicBezTo>
                  <a:pt x="6735866" y="2504605"/>
                  <a:pt x="7126612" y="2355541"/>
                  <a:pt x="7517358" y="2355541"/>
                </a:cubicBezTo>
                <a:close/>
                <a:moveTo>
                  <a:pt x="2056788" y="1825574"/>
                </a:moveTo>
                <a:cubicBezTo>
                  <a:pt x="2583165" y="1825574"/>
                  <a:pt x="3109542" y="2026379"/>
                  <a:pt x="3511155" y="2427992"/>
                </a:cubicBezTo>
                <a:lnTo>
                  <a:pt x="4965522" y="3882359"/>
                </a:lnTo>
                <a:lnTo>
                  <a:pt x="3511155" y="5336727"/>
                </a:lnTo>
                <a:cubicBezTo>
                  <a:pt x="2707929" y="6139952"/>
                  <a:pt x="1405644" y="6139952"/>
                  <a:pt x="602419" y="5336727"/>
                </a:cubicBezTo>
                <a:cubicBezTo>
                  <a:pt x="-200806" y="4533502"/>
                  <a:pt x="-200806" y="3231217"/>
                  <a:pt x="602419" y="2427992"/>
                </a:cubicBezTo>
                <a:cubicBezTo>
                  <a:pt x="1004032" y="2026378"/>
                  <a:pt x="1530410" y="1825574"/>
                  <a:pt x="2056788" y="1825574"/>
                </a:cubicBezTo>
                <a:close/>
                <a:moveTo>
                  <a:pt x="5161818" y="0"/>
                </a:moveTo>
                <a:cubicBezTo>
                  <a:pt x="5552566" y="0"/>
                  <a:pt x="5943312" y="149065"/>
                  <a:pt x="6241442" y="447195"/>
                </a:cubicBezTo>
                <a:lnTo>
                  <a:pt x="6241440" y="447197"/>
                </a:lnTo>
                <a:cubicBezTo>
                  <a:pt x="6837698" y="1043455"/>
                  <a:pt x="6837698" y="2010182"/>
                  <a:pt x="6241440" y="2606441"/>
                </a:cubicBezTo>
                <a:lnTo>
                  <a:pt x="5161818" y="3686065"/>
                </a:lnTo>
                <a:lnTo>
                  <a:pt x="4082194" y="2606441"/>
                </a:lnTo>
                <a:cubicBezTo>
                  <a:pt x="3485935" y="2010181"/>
                  <a:pt x="3485935" y="1043455"/>
                  <a:pt x="4082194" y="447195"/>
                </a:cubicBezTo>
                <a:cubicBezTo>
                  <a:pt x="4380325" y="149065"/>
                  <a:pt x="4771072" y="0"/>
                  <a:pt x="516181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7079A9BC-26C4-4C2E-AE7A-F6AAB5C913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4722" y="2984202"/>
            <a:ext cx="9044177" cy="9044177"/>
          </a:xfrm>
          <a:custGeom>
            <a:avLst/>
            <a:gdLst>
              <a:gd name="connsiteX0" fmla="*/ 5785195 w 10136416"/>
              <a:gd name="connsiteY0" fmla="*/ 4571222 h 10136416"/>
              <a:gd name="connsiteX1" fmla="*/ 7415202 w 10136416"/>
              <a:gd name="connsiteY1" fmla="*/ 6201230 h 10136416"/>
              <a:gd name="connsiteX2" fmla="*/ 7415202 w 10136416"/>
              <a:gd name="connsiteY2" fmla="*/ 9461245 h 10136416"/>
              <a:gd name="connsiteX3" fmla="*/ 4155187 w 10136416"/>
              <a:gd name="connsiteY3" fmla="*/ 9461245 h 10136416"/>
              <a:gd name="connsiteX4" fmla="*/ 4155187 w 10136416"/>
              <a:gd name="connsiteY4" fmla="*/ 6201230 h 10136416"/>
              <a:gd name="connsiteX5" fmla="*/ 8425208 w 10136416"/>
              <a:gd name="connsiteY5" fmla="*/ 2640013 h 10136416"/>
              <a:gd name="connsiteX6" fmla="*/ 9635214 w 10136416"/>
              <a:gd name="connsiteY6" fmla="*/ 3141213 h 10136416"/>
              <a:gd name="connsiteX7" fmla="*/ 9635214 w 10136416"/>
              <a:gd name="connsiteY7" fmla="*/ 5561226 h 10136416"/>
              <a:gd name="connsiteX8" fmla="*/ 7215202 w 10136416"/>
              <a:gd name="connsiteY8" fmla="*/ 5561225 h 10136416"/>
              <a:gd name="connsiteX9" fmla="*/ 6005196 w 10136416"/>
              <a:gd name="connsiteY9" fmla="*/ 4351220 h 10136416"/>
              <a:gd name="connsiteX10" fmla="*/ 7215202 w 10136416"/>
              <a:gd name="connsiteY10" fmla="*/ 3141213 h 10136416"/>
              <a:gd name="connsiteX11" fmla="*/ 8425208 w 10136416"/>
              <a:gd name="connsiteY11" fmla="*/ 2640013 h 10136416"/>
              <a:gd name="connsiteX12" fmla="*/ 2305180 w 10136416"/>
              <a:gd name="connsiteY12" fmla="*/ 2046042 h 10136416"/>
              <a:gd name="connsiteX13" fmla="*/ 3935187 w 10136416"/>
              <a:gd name="connsiteY13" fmla="*/ 2721213 h 10136416"/>
              <a:gd name="connsiteX14" fmla="*/ 5565194 w 10136416"/>
              <a:gd name="connsiteY14" fmla="*/ 4351220 h 10136416"/>
              <a:gd name="connsiteX15" fmla="*/ 3935187 w 10136416"/>
              <a:gd name="connsiteY15" fmla="*/ 5981228 h 10136416"/>
              <a:gd name="connsiteX16" fmla="*/ 675171 w 10136416"/>
              <a:gd name="connsiteY16" fmla="*/ 5981228 h 10136416"/>
              <a:gd name="connsiteX17" fmla="*/ 675171 w 10136416"/>
              <a:gd name="connsiteY17" fmla="*/ 2721213 h 10136416"/>
              <a:gd name="connsiteX18" fmla="*/ 2305180 w 10136416"/>
              <a:gd name="connsiteY18" fmla="*/ 2046042 h 10136416"/>
              <a:gd name="connsiteX19" fmla="*/ 5785196 w 10136416"/>
              <a:gd name="connsiteY19" fmla="*/ 0 h 10136416"/>
              <a:gd name="connsiteX20" fmla="*/ 6995202 w 10136416"/>
              <a:gd name="connsiteY20" fmla="*/ 501201 h 10136416"/>
              <a:gd name="connsiteX21" fmla="*/ 6995201 w 10136416"/>
              <a:gd name="connsiteY21" fmla="*/ 501203 h 10136416"/>
              <a:gd name="connsiteX22" fmla="*/ 6995201 w 10136416"/>
              <a:gd name="connsiteY22" fmla="*/ 2921213 h 10136416"/>
              <a:gd name="connsiteX23" fmla="*/ 5785196 w 10136416"/>
              <a:gd name="connsiteY23" fmla="*/ 4131220 h 10136416"/>
              <a:gd name="connsiteX24" fmla="*/ 4575189 w 10136416"/>
              <a:gd name="connsiteY24" fmla="*/ 2921213 h 10136416"/>
              <a:gd name="connsiteX25" fmla="*/ 4575189 w 10136416"/>
              <a:gd name="connsiteY25" fmla="*/ 501201 h 10136416"/>
              <a:gd name="connsiteX26" fmla="*/ 5785196 w 10136416"/>
              <a:gd name="connsiteY26" fmla="*/ 0 h 1013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36416" h="10136416">
                <a:moveTo>
                  <a:pt x="5785195" y="4571222"/>
                </a:moveTo>
                <a:lnTo>
                  <a:pt x="7415202" y="6201230"/>
                </a:lnTo>
                <a:cubicBezTo>
                  <a:pt x="8315431" y="7101458"/>
                  <a:pt x="8315431" y="8561016"/>
                  <a:pt x="7415202" y="9461245"/>
                </a:cubicBezTo>
                <a:cubicBezTo>
                  <a:pt x="6514974" y="10361474"/>
                  <a:pt x="5055416" y="10361474"/>
                  <a:pt x="4155187" y="9461245"/>
                </a:cubicBezTo>
                <a:cubicBezTo>
                  <a:pt x="3254959" y="8561016"/>
                  <a:pt x="3254959" y="7101458"/>
                  <a:pt x="4155187" y="6201230"/>
                </a:cubicBezTo>
                <a:close/>
                <a:moveTo>
                  <a:pt x="8425208" y="2640013"/>
                </a:moveTo>
                <a:cubicBezTo>
                  <a:pt x="8863145" y="2640013"/>
                  <a:pt x="9301081" y="2807080"/>
                  <a:pt x="9635214" y="3141213"/>
                </a:cubicBezTo>
                <a:cubicBezTo>
                  <a:pt x="10303484" y="3809482"/>
                  <a:pt x="10303483" y="4892958"/>
                  <a:pt x="9635214" y="5561226"/>
                </a:cubicBezTo>
                <a:cubicBezTo>
                  <a:pt x="8966945" y="6229493"/>
                  <a:pt x="7883471" y="6229493"/>
                  <a:pt x="7215202" y="5561225"/>
                </a:cubicBezTo>
                <a:lnTo>
                  <a:pt x="6005196" y="4351220"/>
                </a:lnTo>
                <a:lnTo>
                  <a:pt x="7215202" y="3141213"/>
                </a:lnTo>
                <a:cubicBezTo>
                  <a:pt x="7549336" y="2807079"/>
                  <a:pt x="7987273" y="2640013"/>
                  <a:pt x="8425208" y="2640013"/>
                </a:cubicBezTo>
                <a:close/>
                <a:moveTo>
                  <a:pt x="2305180" y="2046042"/>
                </a:moveTo>
                <a:cubicBezTo>
                  <a:pt x="2895126" y="2046042"/>
                  <a:pt x="3485073" y="2271099"/>
                  <a:pt x="3935187" y="2721213"/>
                </a:cubicBezTo>
                <a:lnTo>
                  <a:pt x="5565194" y="4351220"/>
                </a:lnTo>
                <a:lnTo>
                  <a:pt x="3935187" y="5981228"/>
                </a:lnTo>
                <a:cubicBezTo>
                  <a:pt x="3034958" y="6881456"/>
                  <a:pt x="1575400" y="6881457"/>
                  <a:pt x="675171" y="5981228"/>
                </a:cubicBezTo>
                <a:cubicBezTo>
                  <a:pt x="-225057" y="5081000"/>
                  <a:pt x="-225057" y="3621441"/>
                  <a:pt x="675171" y="2721213"/>
                </a:cubicBezTo>
                <a:cubicBezTo>
                  <a:pt x="1125286" y="2271098"/>
                  <a:pt x="1715233" y="2046042"/>
                  <a:pt x="2305180" y="2046042"/>
                </a:cubicBezTo>
                <a:close/>
                <a:moveTo>
                  <a:pt x="5785196" y="0"/>
                </a:moveTo>
                <a:cubicBezTo>
                  <a:pt x="6223132" y="0"/>
                  <a:pt x="6661068" y="167067"/>
                  <a:pt x="6995202" y="501201"/>
                </a:cubicBezTo>
                <a:lnTo>
                  <a:pt x="6995201" y="501203"/>
                </a:lnTo>
                <a:cubicBezTo>
                  <a:pt x="7663468" y="1169470"/>
                  <a:pt x="7663468" y="2252946"/>
                  <a:pt x="6995201" y="2921213"/>
                </a:cubicBezTo>
                <a:lnTo>
                  <a:pt x="5785196" y="4131220"/>
                </a:lnTo>
                <a:lnTo>
                  <a:pt x="4575189" y="2921213"/>
                </a:lnTo>
                <a:cubicBezTo>
                  <a:pt x="3906921" y="2252945"/>
                  <a:pt x="3906921" y="1169470"/>
                  <a:pt x="4575189" y="501201"/>
                </a:cubicBezTo>
                <a:cubicBezTo>
                  <a:pt x="4909324" y="167067"/>
                  <a:pt x="5347260" y="0"/>
                  <a:pt x="57851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7428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="" xmlns:a16="http://schemas.microsoft.com/office/drawing/2014/main" id="{75F99A72-C42E-4A8A-B934-114A4C435C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747963"/>
            <a:ext cx="10602913" cy="8296275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3E567DFF-70AE-46D6-9805-AA6291C9B2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778505" y="1714500"/>
            <a:ext cx="6019800" cy="10553229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A3F5FEEE-A85F-490C-954E-3C07ADC78C5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440398" y="1104900"/>
            <a:ext cx="5943601" cy="11582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7276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="" xmlns:a16="http://schemas.microsoft.com/office/drawing/2014/main" id="{C00770D9-4172-47E1-AD27-2CB62CC912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36713" y="2486025"/>
            <a:ext cx="6019800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1019A56B-0AC3-4C95-BE31-AB0EB88DE9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778504" y="1714500"/>
            <a:ext cx="6019800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7A90012E-CCC4-4ACC-BCB3-A6E93847BCC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440400" y="1028700"/>
            <a:ext cx="6019800" cy="116586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773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9045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icture Placeholder 47">
            <a:extLst>
              <a:ext uri="{FF2B5EF4-FFF2-40B4-BE49-F238E27FC236}">
                <a16:creationId xmlns="" xmlns:a16="http://schemas.microsoft.com/office/drawing/2014/main" id="{73158A71-6B9B-4A4C-99BD-3FCE7F8FB4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33588" y="4508841"/>
            <a:ext cx="19916833" cy="6133696"/>
          </a:xfrm>
          <a:custGeom>
            <a:avLst/>
            <a:gdLst>
              <a:gd name="connsiteX0" fmla="*/ 17934657 w 19916833"/>
              <a:gd name="connsiteY0" fmla="*/ 4151930 h 6133696"/>
              <a:gd name="connsiteX1" fmla="*/ 19018625 w 19916833"/>
              <a:gd name="connsiteY1" fmla="*/ 5235695 h 6133696"/>
              <a:gd name="connsiteX2" fmla="*/ 16851517 w 19916833"/>
              <a:gd name="connsiteY2" fmla="*/ 6133696 h 6133696"/>
              <a:gd name="connsiteX3" fmla="*/ 16851517 w 19916833"/>
              <a:gd name="connsiteY3" fmla="*/ 4600930 h 6133696"/>
              <a:gd name="connsiteX4" fmla="*/ 17934657 w 19916833"/>
              <a:gd name="connsiteY4" fmla="*/ 4151930 h 6133696"/>
              <a:gd name="connsiteX5" fmla="*/ 1981280 w 19916833"/>
              <a:gd name="connsiteY5" fmla="*/ 4151401 h 6133696"/>
              <a:gd name="connsiteX6" fmla="*/ 2078504 w 19916833"/>
              <a:gd name="connsiteY6" fmla="*/ 4240654 h 6133696"/>
              <a:gd name="connsiteX7" fmla="*/ 2911962 w 19916833"/>
              <a:gd name="connsiteY7" fmla="*/ 4592409 h 6133696"/>
              <a:gd name="connsiteX8" fmla="*/ 3063285 w 19916833"/>
              <a:gd name="connsiteY8" fmla="*/ 4599914 h 6133696"/>
              <a:gd name="connsiteX9" fmla="*/ 3063285 w 19916833"/>
              <a:gd name="connsiteY9" fmla="*/ 6132680 h 6133696"/>
              <a:gd name="connsiteX10" fmla="*/ 2911447 w 19916833"/>
              <a:gd name="connsiteY10" fmla="*/ 6128910 h 6133696"/>
              <a:gd name="connsiteX11" fmla="*/ 898211 w 19916833"/>
              <a:gd name="connsiteY11" fmla="*/ 5234679 h 6133696"/>
              <a:gd name="connsiteX12" fmla="*/ 1214880 w 19916833"/>
              <a:gd name="connsiteY12" fmla="*/ 4917652 h 6133696"/>
              <a:gd name="connsiteX13" fmla="*/ 13338577 w 19916833"/>
              <a:gd name="connsiteY13" fmla="*/ 4150914 h 6133696"/>
              <a:gd name="connsiteX14" fmla="*/ 14422548 w 19916833"/>
              <a:gd name="connsiteY14" fmla="*/ 5234679 h 6133696"/>
              <a:gd name="connsiteX15" fmla="*/ 12255438 w 19916833"/>
              <a:gd name="connsiteY15" fmla="*/ 6132680 h 6133696"/>
              <a:gd name="connsiteX16" fmla="*/ 10090364 w 19916833"/>
              <a:gd name="connsiteY16" fmla="*/ 5234679 h 6133696"/>
              <a:gd name="connsiteX17" fmla="*/ 10408106 w 19916833"/>
              <a:gd name="connsiteY17" fmla="*/ 4916577 h 6133696"/>
              <a:gd name="connsiteX18" fmla="*/ 11173434 w 19916833"/>
              <a:gd name="connsiteY18" fmla="*/ 4151397 h 6133696"/>
              <a:gd name="connsiteX19" fmla="*/ 11285182 w 19916833"/>
              <a:gd name="connsiteY19" fmla="*/ 4252721 h 6133696"/>
              <a:gd name="connsiteX20" fmla="*/ 12255438 w 19916833"/>
              <a:gd name="connsiteY20" fmla="*/ 4599914 h 6133696"/>
              <a:gd name="connsiteX21" fmla="*/ 13338577 w 19916833"/>
              <a:gd name="connsiteY21" fmla="*/ 4150914 h 6133696"/>
              <a:gd name="connsiteX22" fmla="*/ 4146423 w 19916833"/>
              <a:gd name="connsiteY22" fmla="*/ 4150914 h 6133696"/>
              <a:gd name="connsiteX23" fmla="*/ 5230394 w 19916833"/>
              <a:gd name="connsiteY23" fmla="*/ 5234679 h 6133696"/>
              <a:gd name="connsiteX24" fmla="*/ 3215207 w 19916833"/>
              <a:gd name="connsiteY24" fmla="*/ 6128910 h 6133696"/>
              <a:gd name="connsiteX25" fmla="*/ 3063287 w 19916833"/>
              <a:gd name="connsiteY25" fmla="*/ 6132680 h 6133696"/>
              <a:gd name="connsiteX26" fmla="*/ 3063287 w 19916833"/>
              <a:gd name="connsiteY26" fmla="*/ 4599914 h 6133696"/>
              <a:gd name="connsiteX27" fmla="*/ 3063285 w 19916833"/>
              <a:gd name="connsiteY27" fmla="*/ 4599914 h 6133696"/>
              <a:gd name="connsiteX28" fmla="*/ 3214692 w 19916833"/>
              <a:gd name="connsiteY28" fmla="*/ 4592409 h 6133696"/>
              <a:gd name="connsiteX29" fmla="*/ 4146423 w 19916833"/>
              <a:gd name="connsiteY29" fmla="*/ 4150914 h 6133696"/>
              <a:gd name="connsiteX30" fmla="*/ 18383881 w 19916833"/>
              <a:gd name="connsiteY30" fmla="*/ 3068373 h 6133696"/>
              <a:gd name="connsiteX31" fmla="*/ 18383881 w 19916833"/>
              <a:gd name="connsiteY31" fmla="*/ 3068374 h 6133696"/>
              <a:gd name="connsiteX32" fmla="*/ 19916833 w 19916833"/>
              <a:gd name="connsiteY32" fmla="*/ 3068374 h 6133696"/>
              <a:gd name="connsiteX33" fmla="*/ 19901829 w 19916833"/>
              <a:gd name="connsiteY33" fmla="*/ 3371303 h 6133696"/>
              <a:gd name="connsiteX34" fmla="*/ 19019213 w 19916833"/>
              <a:gd name="connsiteY34" fmla="*/ 5235482 h 6133696"/>
              <a:gd name="connsiteX35" fmla="*/ 17935069 w 19916833"/>
              <a:gd name="connsiteY35" fmla="*/ 4151927 h 6133696"/>
              <a:gd name="connsiteX36" fmla="*/ 18354269 w 19916833"/>
              <a:gd name="connsiteY36" fmla="*/ 3368736 h 6133696"/>
              <a:gd name="connsiteX37" fmla="*/ 0 w 19916833"/>
              <a:gd name="connsiteY37" fmla="*/ 3067358 h 6133696"/>
              <a:gd name="connsiteX38" fmla="*/ 1 w 19916833"/>
              <a:gd name="connsiteY38" fmla="*/ 3067360 h 6133696"/>
              <a:gd name="connsiteX39" fmla="*/ 0 w 19916833"/>
              <a:gd name="connsiteY39" fmla="*/ 3067360 h 6133696"/>
              <a:gd name="connsiteX40" fmla="*/ 13787802 w 19916833"/>
              <a:gd name="connsiteY40" fmla="*/ 3067358 h 6133696"/>
              <a:gd name="connsiteX41" fmla="*/ 13788282 w 19916833"/>
              <a:gd name="connsiteY41" fmla="*/ 3067358 h 6133696"/>
              <a:gd name="connsiteX42" fmla="*/ 13788232 w 19916833"/>
              <a:gd name="connsiteY42" fmla="*/ 3068374 h 6133696"/>
              <a:gd name="connsiteX43" fmla="*/ 15320707 w 19916833"/>
              <a:gd name="connsiteY43" fmla="*/ 3068374 h 6133696"/>
              <a:gd name="connsiteX44" fmla="*/ 15305753 w 19916833"/>
              <a:gd name="connsiteY44" fmla="*/ 3370289 h 6133696"/>
              <a:gd name="connsiteX45" fmla="*/ 14423133 w 19916833"/>
              <a:gd name="connsiteY45" fmla="*/ 5234468 h 6133696"/>
              <a:gd name="connsiteX46" fmla="*/ 13338990 w 19916833"/>
              <a:gd name="connsiteY46" fmla="*/ 4150913 h 6133696"/>
              <a:gd name="connsiteX47" fmla="*/ 13787802 w 19916833"/>
              <a:gd name="connsiteY47" fmla="*/ 3067358 h 6133696"/>
              <a:gd name="connsiteX48" fmla="*/ 10724680 w 19916833"/>
              <a:gd name="connsiteY48" fmla="*/ 3067358 h 6133696"/>
              <a:gd name="connsiteX49" fmla="*/ 10724918 w 19916833"/>
              <a:gd name="connsiteY49" fmla="*/ 3067358 h 6133696"/>
              <a:gd name="connsiteX50" fmla="*/ 11173918 w 19916833"/>
              <a:gd name="connsiteY50" fmla="*/ 4150913 h 6133696"/>
              <a:gd name="connsiteX51" fmla="*/ 11173434 w 19916833"/>
              <a:gd name="connsiteY51" fmla="*/ 4151397 h 6133696"/>
              <a:gd name="connsiteX52" fmla="*/ 11172901 w 19916833"/>
              <a:gd name="connsiteY52" fmla="*/ 4150914 h 6133696"/>
              <a:gd name="connsiteX53" fmla="*/ 10408106 w 19916833"/>
              <a:gd name="connsiteY53" fmla="*/ 4916577 h 6133696"/>
              <a:gd name="connsiteX54" fmla="*/ 10090153 w 19916833"/>
              <a:gd name="connsiteY54" fmla="*/ 5234468 h 6133696"/>
              <a:gd name="connsiteX55" fmla="*/ 9207163 w 19916833"/>
              <a:gd name="connsiteY55" fmla="*/ 3370289 h 6133696"/>
              <a:gd name="connsiteX56" fmla="*/ 9192152 w 19916833"/>
              <a:gd name="connsiteY56" fmla="*/ 3067360 h 6133696"/>
              <a:gd name="connsiteX57" fmla="*/ 10724680 w 19916833"/>
              <a:gd name="connsiteY57" fmla="*/ 3067360 h 6133696"/>
              <a:gd name="connsiteX58" fmla="*/ 4595654 w 19916833"/>
              <a:gd name="connsiteY58" fmla="*/ 3067358 h 6133696"/>
              <a:gd name="connsiteX59" fmla="*/ 4596082 w 19916833"/>
              <a:gd name="connsiteY59" fmla="*/ 3067358 h 6133696"/>
              <a:gd name="connsiteX60" fmla="*/ 4596082 w 19916833"/>
              <a:gd name="connsiteY60" fmla="*/ 3067360 h 6133696"/>
              <a:gd name="connsiteX61" fmla="*/ 6128609 w 19916833"/>
              <a:gd name="connsiteY61" fmla="*/ 3067360 h 6133696"/>
              <a:gd name="connsiteX62" fmla="*/ 6113605 w 19916833"/>
              <a:gd name="connsiteY62" fmla="*/ 3370289 h 6133696"/>
              <a:gd name="connsiteX63" fmla="*/ 5230985 w 19916833"/>
              <a:gd name="connsiteY63" fmla="*/ 5234468 h 6133696"/>
              <a:gd name="connsiteX64" fmla="*/ 4146844 w 19916833"/>
              <a:gd name="connsiteY64" fmla="*/ 4150913 h 6133696"/>
              <a:gd name="connsiteX65" fmla="*/ 4595654 w 19916833"/>
              <a:gd name="connsiteY65" fmla="*/ 3067358 h 6133696"/>
              <a:gd name="connsiteX66" fmla="*/ 1532767 w 19916833"/>
              <a:gd name="connsiteY66" fmla="*/ 3067358 h 6133696"/>
              <a:gd name="connsiteX67" fmla="*/ 1981766 w 19916833"/>
              <a:gd name="connsiteY67" fmla="*/ 4150913 h 6133696"/>
              <a:gd name="connsiteX68" fmla="*/ 1981280 w 19916833"/>
              <a:gd name="connsiteY68" fmla="*/ 4151401 h 6133696"/>
              <a:gd name="connsiteX69" fmla="*/ 1980749 w 19916833"/>
              <a:gd name="connsiteY69" fmla="*/ 4150914 h 6133696"/>
              <a:gd name="connsiteX70" fmla="*/ 1214880 w 19916833"/>
              <a:gd name="connsiteY70" fmla="*/ 4917652 h 6133696"/>
              <a:gd name="connsiteX71" fmla="*/ 898001 w 19916833"/>
              <a:gd name="connsiteY71" fmla="*/ 5234468 h 6133696"/>
              <a:gd name="connsiteX72" fmla="*/ 15012 w 19916833"/>
              <a:gd name="connsiteY72" fmla="*/ 3370289 h 6133696"/>
              <a:gd name="connsiteX73" fmla="*/ 1 w 19916833"/>
              <a:gd name="connsiteY73" fmla="*/ 3067360 h 6133696"/>
              <a:gd name="connsiteX74" fmla="*/ 1532767 w 19916833"/>
              <a:gd name="connsiteY74" fmla="*/ 3067360 h 6133696"/>
              <a:gd name="connsiteX75" fmla="*/ 0 w 19916833"/>
              <a:gd name="connsiteY75" fmla="*/ 3067358 h 6133696"/>
              <a:gd name="connsiteX76" fmla="*/ 0 w 19916833"/>
              <a:gd name="connsiteY76" fmla="*/ 3067358 h 6133696"/>
              <a:gd name="connsiteX77" fmla="*/ 0 w 19916833"/>
              <a:gd name="connsiteY77" fmla="*/ 3067358 h 6133696"/>
              <a:gd name="connsiteX78" fmla="*/ 19019213 w 19916833"/>
              <a:gd name="connsiteY78" fmla="*/ 899228 h 6133696"/>
              <a:gd name="connsiteX79" fmla="*/ 19901829 w 19916833"/>
              <a:gd name="connsiteY79" fmla="*/ 2765239 h 6133696"/>
              <a:gd name="connsiteX80" fmla="*/ 19916833 w 19916833"/>
              <a:gd name="connsiteY80" fmla="*/ 3068372 h 6133696"/>
              <a:gd name="connsiteX81" fmla="*/ 18383881 w 19916833"/>
              <a:gd name="connsiteY81" fmla="*/ 3068372 h 6133696"/>
              <a:gd name="connsiteX82" fmla="*/ 18383881 w 19916833"/>
              <a:gd name="connsiteY82" fmla="*/ 3068373 h 6133696"/>
              <a:gd name="connsiteX83" fmla="*/ 18354269 w 19916833"/>
              <a:gd name="connsiteY83" fmla="*/ 2767713 h 6133696"/>
              <a:gd name="connsiteX84" fmla="*/ 17935069 w 19916833"/>
              <a:gd name="connsiteY84" fmla="*/ 1983385 h 6133696"/>
              <a:gd name="connsiteX85" fmla="*/ 14686233 w 19916833"/>
              <a:gd name="connsiteY85" fmla="*/ 899228 h 6133696"/>
              <a:gd name="connsiteX86" fmla="*/ 15224633 w 19916833"/>
              <a:gd name="connsiteY86" fmla="*/ 1437822 h 6133696"/>
              <a:gd name="connsiteX87" fmla="*/ 15768979 w 19916833"/>
              <a:gd name="connsiteY87" fmla="*/ 1982786 h 6133696"/>
              <a:gd name="connsiteX88" fmla="*/ 15769199 w 19916833"/>
              <a:gd name="connsiteY88" fmla="*/ 1982587 h 6133696"/>
              <a:gd name="connsiteX89" fmla="*/ 15769997 w 19916833"/>
              <a:gd name="connsiteY89" fmla="*/ 1983385 h 6133696"/>
              <a:gd name="connsiteX90" fmla="*/ 15320997 w 19916833"/>
              <a:gd name="connsiteY90" fmla="*/ 3068374 h 6133696"/>
              <a:gd name="connsiteX91" fmla="*/ 15320707 w 19916833"/>
              <a:gd name="connsiteY91" fmla="*/ 3068374 h 6133696"/>
              <a:gd name="connsiteX92" fmla="*/ 15320757 w 19916833"/>
              <a:gd name="connsiteY92" fmla="*/ 3067358 h 6133696"/>
              <a:gd name="connsiteX93" fmla="*/ 13788282 w 19916833"/>
              <a:gd name="connsiteY93" fmla="*/ 3067358 h 6133696"/>
              <a:gd name="connsiteX94" fmla="*/ 13803243 w 19916833"/>
              <a:gd name="connsiteY94" fmla="*/ 2765239 h 6133696"/>
              <a:gd name="connsiteX95" fmla="*/ 14686233 w 19916833"/>
              <a:gd name="connsiteY95" fmla="*/ 899228 h 6133696"/>
              <a:gd name="connsiteX96" fmla="*/ 9827057 w 19916833"/>
              <a:gd name="connsiteY96" fmla="*/ 898214 h 6133696"/>
              <a:gd name="connsiteX97" fmla="*/ 10709676 w 19916833"/>
              <a:gd name="connsiteY97" fmla="*/ 2764225 h 6133696"/>
              <a:gd name="connsiteX98" fmla="*/ 10724680 w 19916833"/>
              <a:gd name="connsiteY98" fmla="*/ 3067358 h 6133696"/>
              <a:gd name="connsiteX99" fmla="*/ 9192152 w 19916833"/>
              <a:gd name="connsiteY99" fmla="*/ 3067358 h 6133696"/>
              <a:gd name="connsiteX100" fmla="*/ 9192152 w 19916833"/>
              <a:gd name="connsiteY100" fmla="*/ 3067360 h 6133696"/>
              <a:gd name="connsiteX101" fmla="*/ 9191726 w 19916833"/>
              <a:gd name="connsiteY101" fmla="*/ 3067360 h 6133696"/>
              <a:gd name="connsiteX102" fmla="*/ 8742914 w 19916833"/>
              <a:gd name="connsiteY102" fmla="*/ 1982371 h 6133696"/>
              <a:gd name="connsiteX103" fmla="*/ 5494084 w 19916833"/>
              <a:gd name="connsiteY103" fmla="*/ 898214 h 6133696"/>
              <a:gd name="connsiteX104" fmla="*/ 6040282 w 19916833"/>
              <a:gd name="connsiteY104" fmla="*/ 1444610 h 6133696"/>
              <a:gd name="connsiteX105" fmla="*/ 6576823 w 19916833"/>
              <a:gd name="connsiteY105" fmla="*/ 1981766 h 6133696"/>
              <a:gd name="connsiteX106" fmla="*/ 6577041 w 19916833"/>
              <a:gd name="connsiteY106" fmla="*/ 1981569 h 6133696"/>
              <a:gd name="connsiteX107" fmla="*/ 6577842 w 19916833"/>
              <a:gd name="connsiteY107" fmla="*/ 1982371 h 6133696"/>
              <a:gd name="connsiteX108" fmla="*/ 6128848 w 19916833"/>
              <a:gd name="connsiteY108" fmla="*/ 3067360 h 6133696"/>
              <a:gd name="connsiteX109" fmla="*/ 6128609 w 19916833"/>
              <a:gd name="connsiteY109" fmla="*/ 3067360 h 6133696"/>
              <a:gd name="connsiteX110" fmla="*/ 6128609 w 19916833"/>
              <a:gd name="connsiteY110" fmla="*/ 3067358 h 6133696"/>
              <a:gd name="connsiteX111" fmla="*/ 4596082 w 19916833"/>
              <a:gd name="connsiteY111" fmla="*/ 3067358 h 6133696"/>
              <a:gd name="connsiteX112" fmla="*/ 4611093 w 19916833"/>
              <a:gd name="connsiteY112" fmla="*/ 2764225 h 6133696"/>
              <a:gd name="connsiteX113" fmla="*/ 5494084 w 19916833"/>
              <a:gd name="connsiteY113" fmla="*/ 898214 h 6133696"/>
              <a:gd name="connsiteX114" fmla="*/ 898001 w 19916833"/>
              <a:gd name="connsiteY114" fmla="*/ 898214 h 6133696"/>
              <a:gd name="connsiteX115" fmla="*/ 1450144 w 19916833"/>
              <a:gd name="connsiteY115" fmla="*/ 1450557 h 6133696"/>
              <a:gd name="connsiteX116" fmla="*/ 1980754 w 19916833"/>
              <a:gd name="connsiteY116" fmla="*/ 1981766 h 6133696"/>
              <a:gd name="connsiteX117" fmla="*/ 1980968 w 19916833"/>
              <a:gd name="connsiteY117" fmla="*/ 1981572 h 6133696"/>
              <a:gd name="connsiteX118" fmla="*/ 1981766 w 19916833"/>
              <a:gd name="connsiteY118" fmla="*/ 1982371 h 6133696"/>
              <a:gd name="connsiteX119" fmla="*/ 1562508 w 19916833"/>
              <a:gd name="connsiteY119" fmla="*/ 2766699 h 6133696"/>
              <a:gd name="connsiteX120" fmla="*/ 1532767 w 19916833"/>
              <a:gd name="connsiteY120" fmla="*/ 3067358 h 6133696"/>
              <a:gd name="connsiteX121" fmla="*/ 0 w 19916833"/>
              <a:gd name="connsiteY121" fmla="*/ 3067358 h 6133696"/>
              <a:gd name="connsiteX122" fmla="*/ 15011 w 19916833"/>
              <a:gd name="connsiteY122" fmla="*/ 2764225 h 6133696"/>
              <a:gd name="connsiteX123" fmla="*/ 898001 w 19916833"/>
              <a:gd name="connsiteY123" fmla="*/ 898214 h 6133696"/>
              <a:gd name="connsiteX124" fmla="*/ 16851517 w 19916833"/>
              <a:gd name="connsiteY124" fmla="*/ 1020 h 6133696"/>
              <a:gd name="connsiteX125" fmla="*/ 19018625 w 19916833"/>
              <a:gd name="connsiteY125" fmla="*/ 899021 h 6133696"/>
              <a:gd name="connsiteX126" fmla="*/ 17934657 w 19916833"/>
              <a:gd name="connsiteY126" fmla="*/ 1982786 h 6133696"/>
              <a:gd name="connsiteX127" fmla="*/ 16851517 w 19916833"/>
              <a:gd name="connsiteY127" fmla="*/ 1533786 h 6133696"/>
              <a:gd name="connsiteX128" fmla="*/ 15881259 w 19916833"/>
              <a:gd name="connsiteY128" fmla="*/ 1880980 h 6133696"/>
              <a:gd name="connsiteX129" fmla="*/ 15769199 w 19916833"/>
              <a:gd name="connsiteY129" fmla="*/ 1982587 h 6133696"/>
              <a:gd name="connsiteX130" fmla="*/ 15224633 w 19916833"/>
              <a:gd name="connsiteY130" fmla="*/ 1437822 h 6133696"/>
              <a:gd name="connsiteX131" fmla="*/ 14686441 w 19916833"/>
              <a:gd name="connsiteY131" fmla="*/ 899021 h 6133696"/>
              <a:gd name="connsiteX132" fmla="*/ 16851517 w 19916833"/>
              <a:gd name="connsiteY132" fmla="*/ 1020 h 6133696"/>
              <a:gd name="connsiteX133" fmla="*/ 7659362 w 19916833"/>
              <a:gd name="connsiteY133" fmla="*/ 0 h 6133696"/>
              <a:gd name="connsiteX134" fmla="*/ 9826472 w 19916833"/>
              <a:gd name="connsiteY134" fmla="*/ 898001 h 6133696"/>
              <a:gd name="connsiteX135" fmla="*/ 8742501 w 19916833"/>
              <a:gd name="connsiteY135" fmla="*/ 1981766 h 6133696"/>
              <a:gd name="connsiteX136" fmla="*/ 7659362 w 19916833"/>
              <a:gd name="connsiteY136" fmla="*/ 1532766 h 6133696"/>
              <a:gd name="connsiteX137" fmla="*/ 7659360 w 19916833"/>
              <a:gd name="connsiteY137" fmla="*/ 0 h 6133696"/>
              <a:gd name="connsiteX138" fmla="*/ 7659360 w 19916833"/>
              <a:gd name="connsiteY138" fmla="*/ 1532766 h 6133696"/>
              <a:gd name="connsiteX139" fmla="*/ 6689104 w 19916833"/>
              <a:gd name="connsiteY139" fmla="*/ 1879960 h 6133696"/>
              <a:gd name="connsiteX140" fmla="*/ 6577041 w 19916833"/>
              <a:gd name="connsiteY140" fmla="*/ 1981569 h 6133696"/>
              <a:gd name="connsiteX141" fmla="*/ 6040282 w 19916833"/>
              <a:gd name="connsiteY141" fmla="*/ 1444610 h 6133696"/>
              <a:gd name="connsiteX142" fmla="*/ 5494292 w 19916833"/>
              <a:gd name="connsiteY142" fmla="*/ 898001 h 6133696"/>
              <a:gd name="connsiteX143" fmla="*/ 7659360 w 19916833"/>
              <a:gd name="connsiteY143" fmla="*/ 0 h 6133696"/>
              <a:gd name="connsiteX144" fmla="*/ 3063290 w 19916833"/>
              <a:gd name="connsiteY144" fmla="*/ 0 h 6133696"/>
              <a:gd name="connsiteX145" fmla="*/ 3063290 w 19916833"/>
              <a:gd name="connsiteY145" fmla="*/ 1532766 h 6133696"/>
              <a:gd name="connsiteX146" fmla="*/ 2093033 w 19916833"/>
              <a:gd name="connsiteY146" fmla="*/ 1879960 h 6133696"/>
              <a:gd name="connsiteX147" fmla="*/ 1980968 w 19916833"/>
              <a:gd name="connsiteY147" fmla="*/ 1981572 h 6133696"/>
              <a:gd name="connsiteX148" fmla="*/ 1450144 w 19916833"/>
              <a:gd name="connsiteY148" fmla="*/ 1450557 h 6133696"/>
              <a:gd name="connsiteX149" fmla="*/ 898215 w 19916833"/>
              <a:gd name="connsiteY149" fmla="*/ 898001 h 6133696"/>
              <a:gd name="connsiteX150" fmla="*/ 3063290 w 19916833"/>
              <a:gd name="connsiteY150" fmla="*/ 0 h 613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19916833" h="6133696">
                <a:moveTo>
                  <a:pt x="17934657" y="4151930"/>
                </a:moveTo>
                <a:lnTo>
                  <a:pt x="19018625" y="5235695"/>
                </a:lnTo>
                <a:cubicBezTo>
                  <a:pt x="18443341" y="5810482"/>
                  <a:pt x="17664081" y="6133696"/>
                  <a:pt x="16851517" y="6133696"/>
                </a:cubicBezTo>
                <a:lnTo>
                  <a:pt x="16851517" y="4600930"/>
                </a:lnTo>
                <a:cubicBezTo>
                  <a:pt x="17257797" y="4600930"/>
                  <a:pt x="17647429" y="4439324"/>
                  <a:pt x="17934657" y="4151930"/>
                </a:cubicBezTo>
                <a:close/>
                <a:moveTo>
                  <a:pt x="1981280" y="4151401"/>
                </a:moveTo>
                <a:lnTo>
                  <a:pt x="2078504" y="4240654"/>
                </a:lnTo>
                <a:cubicBezTo>
                  <a:pt x="2314647" y="4439295"/>
                  <a:pt x="2605286" y="4561905"/>
                  <a:pt x="2911962" y="4592409"/>
                </a:cubicBezTo>
                <a:lnTo>
                  <a:pt x="3063285" y="4599914"/>
                </a:lnTo>
                <a:lnTo>
                  <a:pt x="3063285" y="6132680"/>
                </a:lnTo>
                <a:lnTo>
                  <a:pt x="2911447" y="6128910"/>
                </a:lnTo>
                <a:cubicBezTo>
                  <a:pt x="2154620" y="6091296"/>
                  <a:pt x="1436464" y="5773542"/>
                  <a:pt x="898211" y="5234679"/>
                </a:cubicBezTo>
                <a:lnTo>
                  <a:pt x="1214880" y="4917652"/>
                </a:lnTo>
                <a:close/>
                <a:moveTo>
                  <a:pt x="13338577" y="4150914"/>
                </a:moveTo>
                <a:lnTo>
                  <a:pt x="14422548" y="5234679"/>
                </a:lnTo>
                <a:cubicBezTo>
                  <a:pt x="13847261" y="5809466"/>
                  <a:pt x="13068000" y="6132680"/>
                  <a:pt x="12255438" y="6132680"/>
                </a:cubicBezTo>
                <a:cubicBezTo>
                  <a:pt x="11443327" y="6132680"/>
                  <a:pt x="10664500" y="5809466"/>
                  <a:pt x="10090364" y="5234679"/>
                </a:cubicBezTo>
                <a:lnTo>
                  <a:pt x="10408106" y="4916577"/>
                </a:lnTo>
                <a:lnTo>
                  <a:pt x="11173434" y="4151397"/>
                </a:lnTo>
                <a:lnTo>
                  <a:pt x="11285182" y="4252721"/>
                </a:lnTo>
                <a:cubicBezTo>
                  <a:pt x="11557582" y="4476184"/>
                  <a:pt x="11900140" y="4599914"/>
                  <a:pt x="12255438" y="4599914"/>
                </a:cubicBezTo>
                <a:cubicBezTo>
                  <a:pt x="12661719" y="4599914"/>
                  <a:pt x="13051349" y="4438308"/>
                  <a:pt x="13338577" y="4150914"/>
                </a:cubicBezTo>
                <a:close/>
                <a:moveTo>
                  <a:pt x="4146423" y="4150914"/>
                </a:moveTo>
                <a:lnTo>
                  <a:pt x="5230394" y="5234679"/>
                </a:lnTo>
                <a:cubicBezTo>
                  <a:pt x="4691061" y="5773542"/>
                  <a:pt x="3972457" y="6091296"/>
                  <a:pt x="3215207" y="6128910"/>
                </a:cubicBezTo>
                <a:lnTo>
                  <a:pt x="3063287" y="6132680"/>
                </a:lnTo>
                <a:lnTo>
                  <a:pt x="3063287" y="4599914"/>
                </a:lnTo>
                <a:lnTo>
                  <a:pt x="3063285" y="4599914"/>
                </a:lnTo>
                <a:lnTo>
                  <a:pt x="3214692" y="4592409"/>
                </a:lnTo>
                <a:cubicBezTo>
                  <a:pt x="3565373" y="4557547"/>
                  <a:pt x="3895098" y="4402384"/>
                  <a:pt x="4146423" y="4150914"/>
                </a:cubicBezTo>
                <a:close/>
                <a:moveTo>
                  <a:pt x="18383881" y="3068373"/>
                </a:moveTo>
                <a:lnTo>
                  <a:pt x="18383881" y="3068374"/>
                </a:lnTo>
                <a:lnTo>
                  <a:pt x="19916833" y="3068374"/>
                </a:lnTo>
                <a:lnTo>
                  <a:pt x="19901829" y="3371303"/>
                </a:lnTo>
                <a:cubicBezTo>
                  <a:pt x="19832137" y="4072935"/>
                  <a:pt x="19521941" y="4732640"/>
                  <a:pt x="19019213" y="5235482"/>
                </a:cubicBezTo>
                <a:lnTo>
                  <a:pt x="17935069" y="4151927"/>
                </a:lnTo>
                <a:cubicBezTo>
                  <a:pt x="18151149" y="3936423"/>
                  <a:pt x="18295565" y="3663297"/>
                  <a:pt x="18354269" y="3368736"/>
                </a:cubicBezTo>
                <a:close/>
                <a:moveTo>
                  <a:pt x="0" y="3067358"/>
                </a:moveTo>
                <a:lnTo>
                  <a:pt x="1" y="3067360"/>
                </a:lnTo>
                <a:lnTo>
                  <a:pt x="0" y="3067360"/>
                </a:lnTo>
                <a:close/>
                <a:moveTo>
                  <a:pt x="13787802" y="3067358"/>
                </a:moveTo>
                <a:lnTo>
                  <a:pt x="13788282" y="3067358"/>
                </a:lnTo>
                <a:lnTo>
                  <a:pt x="13788232" y="3068374"/>
                </a:lnTo>
                <a:lnTo>
                  <a:pt x="15320707" y="3068374"/>
                </a:lnTo>
                <a:lnTo>
                  <a:pt x="15305753" y="3370289"/>
                </a:lnTo>
                <a:cubicBezTo>
                  <a:pt x="15236059" y="4071921"/>
                  <a:pt x="14925861" y="4731626"/>
                  <a:pt x="14423133" y="5234468"/>
                </a:cubicBezTo>
                <a:lnTo>
                  <a:pt x="13338990" y="4150913"/>
                </a:lnTo>
                <a:cubicBezTo>
                  <a:pt x="13627095" y="3863575"/>
                  <a:pt x="13787802" y="3473795"/>
                  <a:pt x="13787802" y="3067358"/>
                </a:cubicBezTo>
                <a:close/>
                <a:moveTo>
                  <a:pt x="10724680" y="3067358"/>
                </a:moveTo>
                <a:lnTo>
                  <a:pt x="10724918" y="3067358"/>
                </a:lnTo>
                <a:cubicBezTo>
                  <a:pt x="10724918" y="3473795"/>
                  <a:pt x="10886525" y="3863575"/>
                  <a:pt x="11173918" y="4150913"/>
                </a:cubicBezTo>
                <a:lnTo>
                  <a:pt x="11173434" y="4151397"/>
                </a:lnTo>
                <a:lnTo>
                  <a:pt x="11172901" y="4150914"/>
                </a:lnTo>
                <a:lnTo>
                  <a:pt x="10408106" y="4916577"/>
                </a:lnTo>
                <a:lnTo>
                  <a:pt x="10090153" y="5234468"/>
                </a:lnTo>
                <a:cubicBezTo>
                  <a:pt x="9587214" y="4731626"/>
                  <a:pt x="9276886" y="4071921"/>
                  <a:pt x="9207163" y="3370289"/>
                </a:cubicBezTo>
                <a:lnTo>
                  <a:pt x="9192152" y="3067360"/>
                </a:lnTo>
                <a:lnTo>
                  <a:pt x="10724680" y="3067360"/>
                </a:lnTo>
                <a:close/>
                <a:moveTo>
                  <a:pt x="4595654" y="3067358"/>
                </a:moveTo>
                <a:lnTo>
                  <a:pt x="4596082" y="3067358"/>
                </a:lnTo>
                <a:lnTo>
                  <a:pt x="4596082" y="3067360"/>
                </a:lnTo>
                <a:lnTo>
                  <a:pt x="6128609" y="3067360"/>
                </a:lnTo>
                <a:lnTo>
                  <a:pt x="6113605" y="3370289"/>
                </a:lnTo>
                <a:cubicBezTo>
                  <a:pt x="6043908" y="4071921"/>
                  <a:pt x="5733713" y="4731626"/>
                  <a:pt x="5230985" y="5234468"/>
                </a:cubicBezTo>
                <a:lnTo>
                  <a:pt x="4146844" y="4150913"/>
                </a:lnTo>
                <a:cubicBezTo>
                  <a:pt x="4434946" y="3863575"/>
                  <a:pt x="4595654" y="3473795"/>
                  <a:pt x="4595654" y="3067358"/>
                </a:cubicBezTo>
                <a:close/>
                <a:moveTo>
                  <a:pt x="1532767" y="3067358"/>
                </a:moveTo>
                <a:cubicBezTo>
                  <a:pt x="1532767" y="3473795"/>
                  <a:pt x="1694374" y="3863575"/>
                  <a:pt x="1981766" y="4150913"/>
                </a:cubicBezTo>
                <a:lnTo>
                  <a:pt x="1981280" y="4151401"/>
                </a:lnTo>
                <a:lnTo>
                  <a:pt x="1980749" y="4150914"/>
                </a:lnTo>
                <a:lnTo>
                  <a:pt x="1214880" y="4917652"/>
                </a:lnTo>
                <a:lnTo>
                  <a:pt x="898001" y="5234468"/>
                </a:lnTo>
                <a:cubicBezTo>
                  <a:pt x="395062" y="4731626"/>
                  <a:pt x="84735" y="4071921"/>
                  <a:pt x="15012" y="3370289"/>
                </a:cubicBezTo>
                <a:lnTo>
                  <a:pt x="1" y="3067360"/>
                </a:lnTo>
                <a:lnTo>
                  <a:pt x="1532767" y="3067360"/>
                </a:lnTo>
                <a:close/>
                <a:moveTo>
                  <a:pt x="0" y="3067358"/>
                </a:moveTo>
                <a:lnTo>
                  <a:pt x="0" y="3067358"/>
                </a:lnTo>
                <a:lnTo>
                  <a:pt x="0" y="3067358"/>
                </a:lnTo>
                <a:close/>
                <a:moveTo>
                  <a:pt x="19019213" y="899228"/>
                </a:moveTo>
                <a:cubicBezTo>
                  <a:pt x="19521941" y="1402348"/>
                  <a:pt x="19832137" y="2063058"/>
                  <a:pt x="19901829" y="2765239"/>
                </a:cubicBezTo>
                <a:lnTo>
                  <a:pt x="19916833" y="3068372"/>
                </a:lnTo>
                <a:lnTo>
                  <a:pt x="18383881" y="3068372"/>
                </a:lnTo>
                <a:lnTo>
                  <a:pt x="18383881" y="3068373"/>
                </a:lnTo>
                <a:lnTo>
                  <a:pt x="18354269" y="2767713"/>
                </a:lnTo>
                <a:cubicBezTo>
                  <a:pt x="18295565" y="2472755"/>
                  <a:pt x="18151149" y="2199008"/>
                  <a:pt x="17935069" y="1983385"/>
                </a:cubicBezTo>
                <a:close/>
                <a:moveTo>
                  <a:pt x="14686233" y="899228"/>
                </a:moveTo>
                <a:lnTo>
                  <a:pt x="15224633" y="1437822"/>
                </a:lnTo>
                <a:lnTo>
                  <a:pt x="15768979" y="1982786"/>
                </a:lnTo>
                <a:lnTo>
                  <a:pt x="15769199" y="1982587"/>
                </a:lnTo>
                <a:lnTo>
                  <a:pt x="15769997" y="1983385"/>
                </a:lnTo>
                <a:cubicBezTo>
                  <a:pt x="15482605" y="2270882"/>
                  <a:pt x="15320997" y="2661711"/>
                  <a:pt x="15320997" y="3068374"/>
                </a:cubicBezTo>
                <a:lnTo>
                  <a:pt x="15320707" y="3068374"/>
                </a:lnTo>
                <a:lnTo>
                  <a:pt x="15320757" y="3067358"/>
                </a:lnTo>
                <a:lnTo>
                  <a:pt x="13788282" y="3067358"/>
                </a:lnTo>
                <a:lnTo>
                  <a:pt x="13803243" y="2765239"/>
                </a:lnTo>
                <a:cubicBezTo>
                  <a:pt x="13872966" y="2063058"/>
                  <a:pt x="14183294" y="1402348"/>
                  <a:pt x="14686233" y="899228"/>
                </a:cubicBezTo>
                <a:close/>
                <a:moveTo>
                  <a:pt x="9827057" y="898214"/>
                </a:moveTo>
                <a:cubicBezTo>
                  <a:pt x="10329784" y="1401335"/>
                  <a:pt x="10639981" y="2062044"/>
                  <a:pt x="10709676" y="2764225"/>
                </a:cubicBezTo>
                <a:lnTo>
                  <a:pt x="10724680" y="3067358"/>
                </a:lnTo>
                <a:lnTo>
                  <a:pt x="9192152" y="3067358"/>
                </a:lnTo>
                <a:lnTo>
                  <a:pt x="9192152" y="3067360"/>
                </a:lnTo>
                <a:lnTo>
                  <a:pt x="9191726" y="3067360"/>
                </a:lnTo>
                <a:cubicBezTo>
                  <a:pt x="9191726" y="2660697"/>
                  <a:pt x="9031019" y="2269868"/>
                  <a:pt x="8742914" y="1982371"/>
                </a:cubicBezTo>
                <a:close/>
                <a:moveTo>
                  <a:pt x="5494084" y="898214"/>
                </a:moveTo>
                <a:lnTo>
                  <a:pt x="6040282" y="1444610"/>
                </a:lnTo>
                <a:lnTo>
                  <a:pt x="6576823" y="1981766"/>
                </a:lnTo>
                <a:lnTo>
                  <a:pt x="6577041" y="1981569"/>
                </a:lnTo>
                <a:lnTo>
                  <a:pt x="6577842" y="1982371"/>
                </a:lnTo>
                <a:cubicBezTo>
                  <a:pt x="6290449" y="2269868"/>
                  <a:pt x="6128848" y="2660697"/>
                  <a:pt x="6128848" y="3067360"/>
                </a:cubicBezTo>
                <a:lnTo>
                  <a:pt x="6128609" y="3067360"/>
                </a:lnTo>
                <a:lnTo>
                  <a:pt x="6128609" y="3067358"/>
                </a:lnTo>
                <a:lnTo>
                  <a:pt x="4596082" y="3067358"/>
                </a:lnTo>
                <a:lnTo>
                  <a:pt x="4611093" y="2764225"/>
                </a:lnTo>
                <a:cubicBezTo>
                  <a:pt x="4680816" y="2062044"/>
                  <a:pt x="4991143" y="1401335"/>
                  <a:pt x="5494084" y="898214"/>
                </a:cubicBezTo>
                <a:close/>
                <a:moveTo>
                  <a:pt x="898001" y="898214"/>
                </a:moveTo>
                <a:lnTo>
                  <a:pt x="1450144" y="1450557"/>
                </a:lnTo>
                <a:lnTo>
                  <a:pt x="1980754" y="1981766"/>
                </a:lnTo>
                <a:lnTo>
                  <a:pt x="1980968" y="1981572"/>
                </a:lnTo>
                <a:lnTo>
                  <a:pt x="1981766" y="1982371"/>
                </a:lnTo>
                <a:cubicBezTo>
                  <a:pt x="1766222" y="2197994"/>
                  <a:pt x="1621432" y="2471741"/>
                  <a:pt x="1562508" y="2766699"/>
                </a:cubicBezTo>
                <a:lnTo>
                  <a:pt x="1532767" y="3067358"/>
                </a:lnTo>
                <a:lnTo>
                  <a:pt x="0" y="3067358"/>
                </a:lnTo>
                <a:lnTo>
                  <a:pt x="15011" y="2764225"/>
                </a:lnTo>
                <a:cubicBezTo>
                  <a:pt x="84735" y="2062045"/>
                  <a:pt x="395063" y="1401335"/>
                  <a:pt x="898001" y="898214"/>
                </a:cubicBezTo>
                <a:close/>
                <a:moveTo>
                  <a:pt x="16851517" y="1020"/>
                </a:moveTo>
                <a:cubicBezTo>
                  <a:pt x="17664081" y="1020"/>
                  <a:pt x="18443341" y="324234"/>
                  <a:pt x="19018625" y="899021"/>
                </a:cubicBezTo>
                <a:lnTo>
                  <a:pt x="17934657" y="1982786"/>
                </a:lnTo>
                <a:cubicBezTo>
                  <a:pt x="17647429" y="1695393"/>
                  <a:pt x="17257797" y="1533786"/>
                  <a:pt x="16851517" y="1533786"/>
                </a:cubicBezTo>
                <a:cubicBezTo>
                  <a:pt x="16496219" y="1533786"/>
                  <a:pt x="16153661" y="1657516"/>
                  <a:pt x="15881259" y="1880980"/>
                </a:cubicBezTo>
                <a:lnTo>
                  <a:pt x="15769199" y="1982587"/>
                </a:lnTo>
                <a:lnTo>
                  <a:pt x="15224633" y="1437822"/>
                </a:lnTo>
                <a:lnTo>
                  <a:pt x="14686441" y="899021"/>
                </a:lnTo>
                <a:cubicBezTo>
                  <a:pt x="15260577" y="324234"/>
                  <a:pt x="16039405" y="1020"/>
                  <a:pt x="16851517" y="1020"/>
                </a:cubicBezTo>
                <a:close/>
                <a:moveTo>
                  <a:pt x="7659362" y="0"/>
                </a:moveTo>
                <a:cubicBezTo>
                  <a:pt x="8471924" y="0"/>
                  <a:pt x="9251185" y="323214"/>
                  <a:pt x="9826472" y="898001"/>
                </a:cubicBezTo>
                <a:lnTo>
                  <a:pt x="8742501" y="1981766"/>
                </a:lnTo>
                <a:cubicBezTo>
                  <a:pt x="8455273" y="1694373"/>
                  <a:pt x="8065643" y="1532766"/>
                  <a:pt x="7659362" y="1532766"/>
                </a:cubicBezTo>
                <a:close/>
                <a:moveTo>
                  <a:pt x="7659360" y="0"/>
                </a:moveTo>
                <a:lnTo>
                  <a:pt x="7659360" y="1532766"/>
                </a:lnTo>
                <a:cubicBezTo>
                  <a:pt x="7304062" y="1532766"/>
                  <a:pt x="6961504" y="1656496"/>
                  <a:pt x="6689104" y="1879960"/>
                </a:cubicBezTo>
                <a:lnTo>
                  <a:pt x="6577041" y="1981569"/>
                </a:lnTo>
                <a:lnTo>
                  <a:pt x="6040282" y="1444610"/>
                </a:lnTo>
                <a:lnTo>
                  <a:pt x="5494292" y="898001"/>
                </a:lnTo>
                <a:cubicBezTo>
                  <a:pt x="6068428" y="323214"/>
                  <a:pt x="6847249" y="0"/>
                  <a:pt x="7659360" y="0"/>
                </a:cubicBezTo>
                <a:close/>
                <a:moveTo>
                  <a:pt x="3063290" y="0"/>
                </a:moveTo>
                <a:lnTo>
                  <a:pt x="3063290" y="1532766"/>
                </a:lnTo>
                <a:cubicBezTo>
                  <a:pt x="2707992" y="1532766"/>
                  <a:pt x="2365434" y="1656496"/>
                  <a:pt x="2093033" y="1879960"/>
                </a:cubicBezTo>
                <a:lnTo>
                  <a:pt x="1980968" y="1981572"/>
                </a:lnTo>
                <a:lnTo>
                  <a:pt x="1450144" y="1450557"/>
                </a:lnTo>
                <a:lnTo>
                  <a:pt x="898215" y="898001"/>
                </a:lnTo>
                <a:cubicBezTo>
                  <a:pt x="1472350" y="323214"/>
                  <a:pt x="2251179" y="0"/>
                  <a:pt x="306329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8621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D9BB4827-A156-42D5-BFA5-23383A793F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89475" y="4424363"/>
            <a:ext cx="13481050" cy="35687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8601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="" xmlns:a16="http://schemas.microsoft.com/office/drawing/2014/main" id="{201C5925-DFDC-4AF1-9B82-F34C33292D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44750" y="1752600"/>
            <a:ext cx="6127750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5">
            <a:extLst>
              <a:ext uri="{FF2B5EF4-FFF2-40B4-BE49-F238E27FC236}">
                <a16:creationId xmlns="" xmlns:a16="http://schemas.microsoft.com/office/drawing/2014/main" id="{C9D8EA98-7566-445E-811B-39BD2AEC1F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30604" y="1752599"/>
            <a:ext cx="6127750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Picture Placeholder 5">
            <a:extLst>
              <a:ext uri="{FF2B5EF4-FFF2-40B4-BE49-F238E27FC236}">
                <a16:creationId xmlns="" xmlns:a16="http://schemas.microsoft.com/office/drawing/2014/main" id="{9E7B671F-9831-44D9-90F0-ED6C60A5F5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616458" y="1752598"/>
            <a:ext cx="6127750" cy="105537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1258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96566E9E-EA2F-4D9E-9B6D-D4F474EB0E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10700" y="3086100"/>
            <a:ext cx="6400800" cy="106299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Picture Placeholder 2">
            <a:extLst>
              <a:ext uri="{FF2B5EF4-FFF2-40B4-BE49-F238E27FC236}">
                <a16:creationId xmlns="" xmlns:a16="http://schemas.microsoft.com/office/drawing/2014/main" id="{4F56B07A-D663-46E6-A774-C7B5A698F3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788654" y="0"/>
            <a:ext cx="6400800" cy="106299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4142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BFE42225-F888-4F23-8CCD-F1201DEAC5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50" y="2"/>
            <a:ext cx="24352250" cy="8629949"/>
          </a:xfrm>
          <a:custGeom>
            <a:avLst/>
            <a:gdLst>
              <a:gd name="connsiteX0" fmla="*/ 0 w 24352250"/>
              <a:gd name="connsiteY0" fmla="*/ 0 h 8629949"/>
              <a:gd name="connsiteX1" fmla="*/ 24352250 w 24352250"/>
              <a:gd name="connsiteY1" fmla="*/ 0 h 8629949"/>
              <a:gd name="connsiteX2" fmla="*/ 24352250 w 24352250"/>
              <a:gd name="connsiteY2" fmla="*/ 6708714 h 8629949"/>
              <a:gd name="connsiteX3" fmla="*/ 23941148 w 24352250"/>
              <a:gd name="connsiteY3" fmla="*/ 6635626 h 8629949"/>
              <a:gd name="connsiteX4" fmla="*/ 18138814 w 24352250"/>
              <a:gd name="connsiteY4" fmla="*/ 6082573 h 8629949"/>
              <a:gd name="connsiteX5" fmla="*/ 848395 w 24352250"/>
              <a:gd name="connsiteY5" fmla="*/ 8614292 h 8629949"/>
              <a:gd name="connsiteX6" fmla="*/ 0 w 24352250"/>
              <a:gd name="connsiteY6" fmla="*/ 8629949 h 86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52250" h="8629949">
                <a:moveTo>
                  <a:pt x="0" y="0"/>
                </a:moveTo>
                <a:lnTo>
                  <a:pt x="24352250" y="0"/>
                </a:lnTo>
                <a:lnTo>
                  <a:pt x="24352250" y="6708714"/>
                </a:lnTo>
                <a:lnTo>
                  <a:pt x="23941148" y="6635626"/>
                </a:lnTo>
                <a:cubicBezTo>
                  <a:pt x="21623994" y="6245695"/>
                  <a:pt x="19749660" y="6086594"/>
                  <a:pt x="18138814" y="6082573"/>
                </a:cubicBezTo>
                <a:cubicBezTo>
                  <a:pt x="11896803" y="6066995"/>
                  <a:pt x="9611325" y="8380055"/>
                  <a:pt x="848395" y="8614292"/>
                </a:cubicBezTo>
                <a:lnTo>
                  <a:pt x="0" y="86299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A19D57D0-155C-4030-9B46-82F4698EA0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070" y="6244682"/>
            <a:ext cx="24352931" cy="7471318"/>
          </a:xfrm>
          <a:custGeom>
            <a:avLst/>
            <a:gdLst>
              <a:gd name="connsiteX0" fmla="*/ 17855195 w 24352931"/>
              <a:gd name="connsiteY0" fmla="*/ 77 h 7471318"/>
              <a:gd name="connsiteX1" fmla="*/ 24352931 w 24352931"/>
              <a:gd name="connsiteY1" fmla="*/ 718990 h 7471318"/>
              <a:gd name="connsiteX2" fmla="*/ 24352931 w 24352931"/>
              <a:gd name="connsiteY2" fmla="*/ 7471318 h 7471318"/>
              <a:gd name="connsiteX3" fmla="*/ 0 w 24352931"/>
              <a:gd name="connsiteY3" fmla="*/ 7471318 h 7471318"/>
              <a:gd name="connsiteX4" fmla="*/ 0 w 24352931"/>
              <a:gd name="connsiteY4" fmla="*/ 2496670 h 7471318"/>
              <a:gd name="connsiteX5" fmla="*/ 561944 w 24352931"/>
              <a:gd name="connsiteY5" fmla="*/ 2493695 h 7471318"/>
              <a:gd name="connsiteX6" fmla="*/ 17855195 w 24352931"/>
              <a:gd name="connsiteY6" fmla="*/ 77 h 747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52931" h="7471318">
                <a:moveTo>
                  <a:pt x="17855195" y="77"/>
                </a:moveTo>
                <a:cubicBezTo>
                  <a:pt x="19608391" y="4574"/>
                  <a:pt x="21689327" y="207323"/>
                  <a:pt x="24352931" y="718990"/>
                </a:cubicBezTo>
                <a:lnTo>
                  <a:pt x="24352931" y="7471318"/>
                </a:lnTo>
                <a:lnTo>
                  <a:pt x="0" y="7471318"/>
                </a:lnTo>
                <a:lnTo>
                  <a:pt x="0" y="2496670"/>
                </a:lnTo>
                <a:lnTo>
                  <a:pt x="561944" y="2493695"/>
                </a:lnTo>
                <a:cubicBezTo>
                  <a:pt x="9597772" y="2397175"/>
                  <a:pt x="11719030" y="-15662"/>
                  <a:pt x="17855195" y="77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0039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579A29B-F60B-401B-BB47-CCF7238EF5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1400" y="644524"/>
            <a:ext cx="4856163" cy="12275063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9F4402D3-1E8D-4586-B5EA-20222CBC0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944326" y="644524"/>
            <a:ext cx="4856163" cy="12275063"/>
          </a:xfrm>
        </p:spPr>
        <p:txBody>
          <a:bodyPr/>
          <a:lstStyle/>
          <a:p>
            <a:endParaRPr lang="ru-RU"/>
          </a:p>
        </p:txBody>
      </p:sp>
      <p:sp>
        <p:nvSpPr>
          <p:cNvPr id="13" name="Picture Placeholder 2">
            <a:extLst>
              <a:ext uri="{FF2B5EF4-FFF2-40B4-BE49-F238E27FC236}">
                <a16:creationId xmlns="" xmlns:a16="http://schemas.microsoft.com/office/drawing/2014/main" id="{0784AAC0-137C-4356-905D-003B84D2920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497252" y="644524"/>
            <a:ext cx="4856163" cy="5931311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EFE11EEC-A6AB-429E-83C1-4004A03EEC6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496641" y="6988276"/>
            <a:ext cx="4856163" cy="5931311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32992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="" xmlns:a16="http://schemas.microsoft.com/office/drawing/2014/main" id="{EF88C885-B61B-4735-A25B-644A187510F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91400" y="644525"/>
            <a:ext cx="4856163" cy="12274550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CA42F13A-EF94-46D1-89A8-E29E177DA95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944326" y="602739"/>
            <a:ext cx="4856163" cy="593131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Picture Placeholder 2">
            <a:extLst>
              <a:ext uri="{FF2B5EF4-FFF2-40B4-BE49-F238E27FC236}">
                <a16:creationId xmlns="" xmlns:a16="http://schemas.microsoft.com/office/drawing/2014/main" id="{7D803517-3347-4EFF-8238-9EED39076D5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8497252" y="560953"/>
            <a:ext cx="4856163" cy="593131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Picture Placeholder 2">
            <a:extLst>
              <a:ext uri="{FF2B5EF4-FFF2-40B4-BE49-F238E27FC236}">
                <a16:creationId xmlns="" xmlns:a16="http://schemas.microsoft.com/office/drawing/2014/main" id="{FC66412B-9248-4A7E-989D-5FBF77C1B1F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943715" y="7003026"/>
            <a:ext cx="4856163" cy="593131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Picture Placeholder 2">
            <a:extLst>
              <a:ext uri="{FF2B5EF4-FFF2-40B4-BE49-F238E27FC236}">
                <a16:creationId xmlns="" xmlns:a16="http://schemas.microsoft.com/office/drawing/2014/main" id="{978B33BA-C9D6-44C9-9731-216F4548A6D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496641" y="6961240"/>
            <a:ext cx="4856163" cy="593131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3238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="" xmlns:a16="http://schemas.microsoft.com/office/drawing/2014/main" id="{752157D6-05D9-4B5C-B4FD-2F15ED69B04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91400" y="644525"/>
            <a:ext cx="4856163" cy="59309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Picture Placeholder 2">
            <a:extLst>
              <a:ext uri="{FF2B5EF4-FFF2-40B4-BE49-F238E27FC236}">
                <a16:creationId xmlns="" xmlns:a16="http://schemas.microsoft.com/office/drawing/2014/main" id="{333434EA-1E84-4D76-B7B0-0C4F4FC092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943809" y="644011"/>
            <a:ext cx="4856163" cy="5930900"/>
          </a:xfrm>
        </p:spPr>
        <p:txBody>
          <a:bodyPr/>
          <a:lstStyle/>
          <a:p>
            <a:endParaRPr lang="ru-RU"/>
          </a:p>
        </p:txBody>
      </p:sp>
      <p:sp>
        <p:nvSpPr>
          <p:cNvPr id="20" name="Picture Placeholder 2">
            <a:extLst>
              <a:ext uri="{FF2B5EF4-FFF2-40B4-BE49-F238E27FC236}">
                <a16:creationId xmlns="" xmlns:a16="http://schemas.microsoft.com/office/drawing/2014/main" id="{D0350369-1F47-41C4-B7C0-9F52BF91017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496218" y="643497"/>
            <a:ext cx="4856163" cy="593090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Picture Placeholder 2">
            <a:extLst>
              <a:ext uri="{FF2B5EF4-FFF2-40B4-BE49-F238E27FC236}">
                <a16:creationId xmlns="" xmlns:a16="http://schemas.microsoft.com/office/drawing/2014/main" id="{3220BA30-F158-406A-BCC5-3169B01823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391400" y="6992595"/>
            <a:ext cx="4856163" cy="593090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Picture Placeholder 2">
            <a:extLst>
              <a:ext uri="{FF2B5EF4-FFF2-40B4-BE49-F238E27FC236}">
                <a16:creationId xmlns="" xmlns:a16="http://schemas.microsoft.com/office/drawing/2014/main" id="{39F89ECE-179A-4EF8-887F-19006DC874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943809" y="6992081"/>
            <a:ext cx="4856163" cy="5930900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Picture Placeholder 2">
            <a:extLst>
              <a:ext uri="{FF2B5EF4-FFF2-40B4-BE49-F238E27FC236}">
                <a16:creationId xmlns="" xmlns:a16="http://schemas.microsoft.com/office/drawing/2014/main" id="{E32DABE6-EBF0-473B-B915-A8A4F16700D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8496218" y="6991567"/>
            <a:ext cx="4856163" cy="59309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4120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="" xmlns:a16="http://schemas.microsoft.com/office/drawing/2014/main" id="{F75A78B7-4900-44DF-B3C2-9B69F7D4AC3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3275" y="4997450"/>
            <a:ext cx="11444288" cy="3927475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Picture Placeholder 2">
            <a:extLst>
              <a:ext uri="{FF2B5EF4-FFF2-40B4-BE49-F238E27FC236}">
                <a16:creationId xmlns="" xmlns:a16="http://schemas.microsoft.com/office/drawing/2014/main" id="{64C20D9B-ECC5-4F47-B7F7-207E16CA2B5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3275" y="9350171"/>
            <a:ext cx="11444288" cy="3927475"/>
          </a:xfrm>
        </p:spPr>
        <p:txBody>
          <a:bodyPr/>
          <a:lstStyle/>
          <a:p>
            <a:endParaRPr lang="ru-RU"/>
          </a:p>
        </p:txBody>
      </p:sp>
      <p:sp>
        <p:nvSpPr>
          <p:cNvPr id="20" name="Picture Placeholder 4">
            <a:extLst>
              <a:ext uri="{FF2B5EF4-FFF2-40B4-BE49-F238E27FC236}">
                <a16:creationId xmlns="" xmlns:a16="http://schemas.microsoft.com/office/drawing/2014/main" id="{110D68A1-15BD-4633-890E-203C7558710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944475" y="644525"/>
            <a:ext cx="4856163" cy="58737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Picture Placeholder 4">
            <a:extLst>
              <a:ext uri="{FF2B5EF4-FFF2-40B4-BE49-F238E27FC236}">
                <a16:creationId xmlns="" xmlns:a16="http://schemas.microsoft.com/office/drawing/2014/main" id="{61075584-1716-46CA-87B1-717957BD7B5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8496704" y="644011"/>
            <a:ext cx="4856163" cy="587375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Picture Placeholder 4">
            <a:extLst>
              <a:ext uri="{FF2B5EF4-FFF2-40B4-BE49-F238E27FC236}">
                <a16:creationId xmlns="" xmlns:a16="http://schemas.microsoft.com/office/drawing/2014/main" id="{3B0EA0CD-BE9A-4488-A8DF-FD83C364CBF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943809" y="6960727"/>
            <a:ext cx="4856163" cy="6317228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Picture Placeholder 4">
            <a:extLst>
              <a:ext uri="{FF2B5EF4-FFF2-40B4-BE49-F238E27FC236}">
                <a16:creationId xmlns="" xmlns:a16="http://schemas.microsoft.com/office/drawing/2014/main" id="{310A5841-6D45-46FA-B4ED-C8693D93E2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8496038" y="6960213"/>
            <a:ext cx="4856163" cy="631722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9886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090A9D33-DC8C-4A34-9970-1A4FBC02C5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22892" y="2133600"/>
            <a:ext cx="23161108" cy="9403328"/>
          </a:xfrm>
          <a:custGeom>
            <a:avLst/>
            <a:gdLst>
              <a:gd name="connsiteX0" fmla="*/ 1567251 w 23161108"/>
              <a:gd name="connsiteY0" fmla="*/ 0 h 9403328"/>
              <a:gd name="connsiteX1" fmla="*/ 23161108 w 23161108"/>
              <a:gd name="connsiteY1" fmla="*/ 0 h 9403328"/>
              <a:gd name="connsiteX2" fmla="*/ 23161108 w 23161108"/>
              <a:gd name="connsiteY2" fmla="*/ 9403328 h 9403328"/>
              <a:gd name="connsiteX3" fmla="*/ 1567251 w 23161108"/>
              <a:gd name="connsiteY3" fmla="*/ 9403328 h 9403328"/>
              <a:gd name="connsiteX4" fmla="*/ 0 w 23161108"/>
              <a:gd name="connsiteY4" fmla="*/ 7836074 h 9403328"/>
              <a:gd name="connsiteX5" fmla="*/ 0 w 23161108"/>
              <a:gd name="connsiteY5" fmla="*/ 1567254 h 9403328"/>
              <a:gd name="connsiteX6" fmla="*/ 1567251 w 23161108"/>
              <a:gd name="connsiteY6" fmla="*/ 0 h 940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61108" h="9403328">
                <a:moveTo>
                  <a:pt x="1567251" y="0"/>
                </a:moveTo>
                <a:lnTo>
                  <a:pt x="23161108" y="0"/>
                </a:lnTo>
                <a:lnTo>
                  <a:pt x="23161108" y="9403328"/>
                </a:lnTo>
                <a:lnTo>
                  <a:pt x="1567251" y="9403328"/>
                </a:lnTo>
                <a:cubicBezTo>
                  <a:pt x="701684" y="9403328"/>
                  <a:pt x="0" y="8701644"/>
                  <a:pt x="0" y="7836074"/>
                </a:cubicBezTo>
                <a:lnTo>
                  <a:pt x="0" y="1567254"/>
                </a:lnTo>
                <a:cubicBezTo>
                  <a:pt x="0" y="701685"/>
                  <a:pt x="701684" y="0"/>
                  <a:pt x="15672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062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9197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575BFCFB-4020-4FEB-B55B-16F75D782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81100" y="2552700"/>
            <a:ext cx="23202900" cy="8991600"/>
          </a:xfrm>
          <a:custGeom>
            <a:avLst/>
            <a:gdLst>
              <a:gd name="connsiteX0" fmla="*/ 850965 w 23202900"/>
              <a:gd name="connsiteY0" fmla="*/ 0 h 8991600"/>
              <a:gd name="connsiteX1" fmla="*/ 23202900 w 23202900"/>
              <a:gd name="connsiteY1" fmla="*/ 0 h 8991600"/>
              <a:gd name="connsiteX2" fmla="*/ 23202900 w 23202900"/>
              <a:gd name="connsiteY2" fmla="*/ 8991600 h 8991600"/>
              <a:gd name="connsiteX3" fmla="*/ 850965 w 23202900"/>
              <a:gd name="connsiteY3" fmla="*/ 8991600 h 8991600"/>
              <a:gd name="connsiteX4" fmla="*/ 0 w 23202900"/>
              <a:gd name="connsiteY4" fmla="*/ 8140635 h 8991600"/>
              <a:gd name="connsiteX5" fmla="*/ 0 w 23202900"/>
              <a:gd name="connsiteY5" fmla="*/ 850965 h 8991600"/>
              <a:gd name="connsiteX6" fmla="*/ 850965 w 23202900"/>
              <a:gd name="connsiteY6" fmla="*/ 0 h 899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2900" h="8991600">
                <a:moveTo>
                  <a:pt x="850965" y="0"/>
                </a:moveTo>
                <a:lnTo>
                  <a:pt x="23202900" y="0"/>
                </a:lnTo>
                <a:lnTo>
                  <a:pt x="23202900" y="8991600"/>
                </a:lnTo>
                <a:lnTo>
                  <a:pt x="850965" y="8991600"/>
                </a:lnTo>
                <a:cubicBezTo>
                  <a:pt x="380990" y="8991600"/>
                  <a:pt x="0" y="8610610"/>
                  <a:pt x="0" y="8140635"/>
                </a:cubicBezTo>
                <a:lnTo>
                  <a:pt x="0" y="850965"/>
                </a:lnTo>
                <a:cubicBezTo>
                  <a:pt x="0" y="380990"/>
                  <a:pt x="380990" y="0"/>
                  <a:pt x="8509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0958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E8692520-FF38-45AA-9E61-60C7B91948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019300"/>
            <a:ext cx="12420600" cy="99822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129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C9720F20-A0A5-44C6-BAB0-F787BA432F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62102" y="762000"/>
            <a:ext cx="21450299" cy="12115800"/>
          </a:xfrm>
          <a:custGeom>
            <a:avLst/>
            <a:gdLst>
              <a:gd name="connsiteX0" fmla="*/ 1066795 w 21450299"/>
              <a:gd name="connsiteY0" fmla="*/ 0 h 12115800"/>
              <a:gd name="connsiteX1" fmla="*/ 20383503 w 21450299"/>
              <a:gd name="connsiteY1" fmla="*/ 0 h 12115800"/>
              <a:gd name="connsiteX2" fmla="*/ 21450299 w 21450299"/>
              <a:gd name="connsiteY2" fmla="*/ 1066796 h 12115800"/>
              <a:gd name="connsiteX3" fmla="*/ 21450299 w 21450299"/>
              <a:gd name="connsiteY3" fmla="*/ 11049004 h 12115800"/>
              <a:gd name="connsiteX4" fmla="*/ 20383503 w 21450299"/>
              <a:gd name="connsiteY4" fmla="*/ 12115800 h 12115800"/>
              <a:gd name="connsiteX5" fmla="*/ 1066795 w 21450299"/>
              <a:gd name="connsiteY5" fmla="*/ 12115800 h 12115800"/>
              <a:gd name="connsiteX6" fmla="*/ 0 w 21450299"/>
              <a:gd name="connsiteY6" fmla="*/ 11049004 h 12115800"/>
              <a:gd name="connsiteX7" fmla="*/ 0 w 21450299"/>
              <a:gd name="connsiteY7" fmla="*/ 1066796 h 12115800"/>
              <a:gd name="connsiteX8" fmla="*/ 1066795 w 21450299"/>
              <a:gd name="connsiteY8" fmla="*/ 0 h 1211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50299" h="12115800">
                <a:moveTo>
                  <a:pt x="1066795" y="0"/>
                </a:moveTo>
                <a:lnTo>
                  <a:pt x="20383503" y="0"/>
                </a:lnTo>
                <a:cubicBezTo>
                  <a:pt x="20972679" y="0"/>
                  <a:pt x="21450299" y="477621"/>
                  <a:pt x="21450299" y="1066796"/>
                </a:cubicBezTo>
                <a:lnTo>
                  <a:pt x="21450299" y="11049004"/>
                </a:lnTo>
                <a:cubicBezTo>
                  <a:pt x="21450299" y="11638179"/>
                  <a:pt x="20972679" y="12115800"/>
                  <a:pt x="20383503" y="12115800"/>
                </a:cubicBezTo>
                <a:lnTo>
                  <a:pt x="1066795" y="12115800"/>
                </a:lnTo>
                <a:cubicBezTo>
                  <a:pt x="477620" y="12115800"/>
                  <a:pt x="0" y="11638179"/>
                  <a:pt x="0" y="11049004"/>
                </a:cubicBezTo>
                <a:lnTo>
                  <a:pt x="0" y="1066796"/>
                </a:lnTo>
                <a:cubicBezTo>
                  <a:pt x="0" y="477621"/>
                  <a:pt x="477620" y="0"/>
                  <a:pt x="10667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4858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EE666DE-B318-4174-8F43-A1345D3159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43804" y="3177"/>
            <a:ext cx="16840199" cy="13712825"/>
          </a:xfrm>
          <a:custGeom>
            <a:avLst/>
            <a:gdLst>
              <a:gd name="connsiteX0" fmla="*/ 0 w 16840199"/>
              <a:gd name="connsiteY0" fmla="*/ 0 h 13712825"/>
              <a:gd name="connsiteX1" fmla="*/ 16840199 w 16840199"/>
              <a:gd name="connsiteY1" fmla="*/ 0 h 13712825"/>
              <a:gd name="connsiteX2" fmla="*/ 16840199 w 16840199"/>
              <a:gd name="connsiteY2" fmla="*/ 13712825 h 13712825"/>
              <a:gd name="connsiteX3" fmla="*/ 4891395 w 16840199"/>
              <a:gd name="connsiteY3" fmla="*/ 13712825 h 13712825"/>
              <a:gd name="connsiteX4" fmla="*/ 5039262 w 16840199"/>
              <a:gd name="connsiteY4" fmla="*/ 13235217 h 13712825"/>
              <a:gd name="connsiteX5" fmla="*/ 4342533 w 16840199"/>
              <a:gd name="connsiteY5" fmla="*/ 7768946 h 13712825"/>
              <a:gd name="connsiteX6" fmla="*/ 2572850 w 16840199"/>
              <a:gd name="connsiteY6" fmla="*/ 4602916 h 13712825"/>
              <a:gd name="connsiteX7" fmla="*/ 855427 w 16840199"/>
              <a:gd name="connsiteY7" fmla="*/ 1530395 h 1371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40199" h="13712825">
                <a:moveTo>
                  <a:pt x="0" y="0"/>
                </a:moveTo>
                <a:lnTo>
                  <a:pt x="16840199" y="0"/>
                </a:lnTo>
                <a:lnTo>
                  <a:pt x="16840199" y="13712825"/>
                </a:lnTo>
                <a:lnTo>
                  <a:pt x="4891395" y="13712825"/>
                </a:lnTo>
                <a:lnTo>
                  <a:pt x="5039262" y="13235217"/>
                </a:lnTo>
                <a:cubicBezTo>
                  <a:pt x="5501214" y="11454460"/>
                  <a:pt x="5305469" y="9491672"/>
                  <a:pt x="4342533" y="7768946"/>
                </a:cubicBezTo>
                <a:lnTo>
                  <a:pt x="2572850" y="4602916"/>
                </a:lnTo>
                <a:lnTo>
                  <a:pt x="855427" y="15303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93125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D8B364B2-5FAE-4CFD-BA5F-6D407B5C39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3025438" cy="13716000"/>
          </a:xfrm>
          <a:custGeom>
            <a:avLst/>
            <a:gdLst>
              <a:gd name="connsiteX0" fmla="*/ 0 w 13025438"/>
              <a:gd name="connsiteY0" fmla="*/ 0 h 13716000"/>
              <a:gd name="connsiteX1" fmla="*/ 8255325 w 13025438"/>
              <a:gd name="connsiteY1" fmla="*/ 0 h 13716000"/>
              <a:gd name="connsiteX2" fmla="*/ 8261792 w 13025438"/>
              <a:gd name="connsiteY2" fmla="*/ 0 h 13716000"/>
              <a:gd name="connsiteX3" fmla="*/ 9035310 w 13025438"/>
              <a:gd name="connsiteY3" fmla="*/ 1533822 h 13716000"/>
              <a:gd name="connsiteX4" fmla="*/ 10584777 w 13025438"/>
              <a:gd name="connsiteY4" fmla="*/ 4606279 h 13716000"/>
              <a:gd name="connsiteX5" fmla="*/ 12181396 w 13025438"/>
              <a:gd name="connsiteY5" fmla="*/ 7772244 h 13716000"/>
              <a:gd name="connsiteX6" fmla="*/ 12809989 w 13025438"/>
              <a:gd name="connsiteY6" fmla="*/ 13238402 h 13716000"/>
              <a:gd name="connsiteX7" fmla="*/ 12676583 w 13025438"/>
              <a:gd name="connsiteY7" fmla="*/ 13716000 h 13716000"/>
              <a:gd name="connsiteX8" fmla="*/ 0 w 13025438"/>
              <a:gd name="connsiteY8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5438" h="13716000">
                <a:moveTo>
                  <a:pt x="0" y="0"/>
                </a:moveTo>
                <a:lnTo>
                  <a:pt x="8255325" y="0"/>
                </a:lnTo>
                <a:lnTo>
                  <a:pt x="8261792" y="0"/>
                </a:lnTo>
                <a:lnTo>
                  <a:pt x="9035310" y="1533822"/>
                </a:lnTo>
                <a:lnTo>
                  <a:pt x="10584777" y="4606279"/>
                </a:lnTo>
                <a:lnTo>
                  <a:pt x="12181396" y="7772244"/>
                </a:lnTo>
                <a:cubicBezTo>
                  <a:pt x="13050162" y="9494934"/>
                  <a:pt x="13226765" y="11457682"/>
                  <a:pt x="12809989" y="13238402"/>
                </a:cubicBezTo>
                <a:lnTo>
                  <a:pt x="12676583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9149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31542B86-88C5-4D93-A7F8-3535F1903C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4840" y="2552700"/>
            <a:ext cx="22909161" cy="8991600"/>
          </a:xfrm>
          <a:custGeom>
            <a:avLst/>
            <a:gdLst>
              <a:gd name="connsiteX0" fmla="*/ 0 w 22909161"/>
              <a:gd name="connsiteY0" fmla="*/ 0 h 8991600"/>
              <a:gd name="connsiteX1" fmla="*/ 22909161 w 22909161"/>
              <a:gd name="connsiteY1" fmla="*/ 0 h 8991600"/>
              <a:gd name="connsiteX2" fmla="*/ 22909161 w 22909161"/>
              <a:gd name="connsiteY2" fmla="*/ 8991600 h 8991600"/>
              <a:gd name="connsiteX3" fmla="*/ 0 w 22909161"/>
              <a:gd name="connsiteY3" fmla="*/ 8991600 h 899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09161" h="8991600">
                <a:moveTo>
                  <a:pt x="0" y="0"/>
                </a:moveTo>
                <a:lnTo>
                  <a:pt x="22909161" y="0"/>
                </a:lnTo>
                <a:lnTo>
                  <a:pt x="22909161" y="8991600"/>
                </a:lnTo>
                <a:lnTo>
                  <a:pt x="0" y="89916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5553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6661066-63F5-46BE-980E-529DABC1F1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424355"/>
            <a:ext cx="13276385" cy="10146323"/>
          </a:xfrm>
          <a:custGeom>
            <a:avLst/>
            <a:gdLst>
              <a:gd name="connsiteX0" fmla="*/ 0 w 13276385"/>
              <a:gd name="connsiteY0" fmla="*/ 0 h 10146323"/>
              <a:gd name="connsiteX1" fmla="*/ 13276385 w 13276385"/>
              <a:gd name="connsiteY1" fmla="*/ 0 h 10146323"/>
              <a:gd name="connsiteX2" fmla="*/ 13276385 w 13276385"/>
              <a:gd name="connsiteY2" fmla="*/ 10146323 h 10146323"/>
              <a:gd name="connsiteX3" fmla="*/ 0 w 13276385"/>
              <a:gd name="connsiteY3" fmla="*/ 10146323 h 1014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76385" h="10146323">
                <a:moveTo>
                  <a:pt x="0" y="0"/>
                </a:moveTo>
                <a:lnTo>
                  <a:pt x="13276385" y="0"/>
                </a:lnTo>
                <a:lnTo>
                  <a:pt x="13276385" y="10146323"/>
                </a:lnTo>
                <a:lnTo>
                  <a:pt x="0" y="101463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4975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="" xmlns:a16="http://schemas.microsoft.com/office/drawing/2014/main" id="{D2F1260B-EC52-4240-9DA4-8402FD0436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20113" y="623888"/>
            <a:ext cx="6899275" cy="1238567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Picture Placeholder 4">
            <a:extLst>
              <a:ext uri="{FF2B5EF4-FFF2-40B4-BE49-F238E27FC236}">
                <a16:creationId xmlns="" xmlns:a16="http://schemas.microsoft.com/office/drawing/2014/main" id="{8A6096AD-9161-4AE3-A5EC-3EC5874467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942105" y="623454"/>
            <a:ext cx="7381239" cy="754938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7060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="" xmlns:a16="http://schemas.microsoft.com/office/drawing/2014/main" id="{172A75F7-DF32-47F4-AC4F-FFB91EDBB8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92638" y="1350963"/>
            <a:ext cx="9663112" cy="3200400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Picture Placeholder 2">
            <a:extLst>
              <a:ext uri="{FF2B5EF4-FFF2-40B4-BE49-F238E27FC236}">
                <a16:creationId xmlns="" xmlns:a16="http://schemas.microsoft.com/office/drawing/2014/main" id="{2B6E56DC-9D3D-405B-9B02-01C29EDEA64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01399" y="5329812"/>
            <a:ext cx="12074235" cy="3128387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Picture Placeholder 2">
            <a:extLst>
              <a:ext uri="{FF2B5EF4-FFF2-40B4-BE49-F238E27FC236}">
                <a16:creationId xmlns="" xmlns:a16="http://schemas.microsoft.com/office/drawing/2014/main" id="{E2CD8FBE-CCDC-45B8-AC93-F880AFFB3B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62201" y="9337672"/>
            <a:ext cx="11779264" cy="354739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2686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11336C6A-99EE-4938-A605-C245272AA0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15625" y="2390775"/>
            <a:ext cx="4843463" cy="86661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2596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8494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D7F43514-59CD-4BBB-8D0C-63E2D0B412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31775" y="3429000"/>
            <a:ext cx="8443913" cy="1023778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0832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3BFB8A5-55E7-45D3-8E53-1CD9730399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0902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3BFB8A5-55E7-45D3-8E53-1CD9730399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077950" y="706438"/>
            <a:ext cx="9620250" cy="12394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7335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3BFB8A5-55E7-45D3-8E53-1CD9730399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55350" y="0"/>
            <a:ext cx="13328650" cy="1371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0687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F290DC78-D691-446C-9E86-7BDFF0F774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48600" y="1257300"/>
            <a:ext cx="15087600" cy="41148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34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="" xmlns:a16="http://schemas.microsoft.com/office/drawing/2014/main" id="{A75AEA80-928A-48CC-BEE5-21974E61FD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278350" y="0"/>
            <a:ext cx="5911850" cy="11236324"/>
          </a:xfrm>
        </p:spPr>
        <p:txBody>
          <a:bodyPr/>
          <a:lstStyle/>
          <a:p>
            <a:endParaRPr lang="ru-RU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F290DC78-D691-446C-9E86-7BDFF0F774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23525" y="2586038"/>
            <a:ext cx="6140450" cy="111299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2504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3869AFD-B4E9-4B6E-9509-2509DE7848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779250" y="1714500"/>
            <a:ext cx="6019800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E41B12C1-BB95-411C-8DCC-918F7B3ACAB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440400" y="1104900"/>
            <a:ext cx="5943600" cy="11582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098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901AA9E0-7683-42F2-8D8F-F877F1234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41425" y="849313"/>
            <a:ext cx="14150975" cy="122348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359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901AA9E0-7683-42F2-8D8F-F877F1234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92000" y="506413"/>
            <a:ext cx="11314113" cy="126190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0577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901AA9E0-7683-42F2-8D8F-F877F1234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4344" y="1"/>
            <a:ext cx="14129656" cy="1371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6302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715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A7213B21-7673-46B4-8C58-65E4B93F53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74113" y="2130425"/>
            <a:ext cx="4670425" cy="10296525"/>
          </a:xfrm>
        </p:spPr>
        <p:txBody>
          <a:bodyPr/>
          <a:lstStyle/>
          <a:p>
            <a:endParaRPr lang="ru-RU"/>
          </a:p>
        </p:txBody>
      </p:sp>
      <p:sp>
        <p:nvSpPr>
          <p:cNvPr id="8" name="Picture Placeholder 6">
            <a:extLst>
              <a:ext uri="{FF2B5EF4-FFF2-40B4-BE49-F238E27FC236}">
                <a16:creationId xmlns="" xmlns:a16="http://schemas.microsoft.com/office/drawing/2014/main" id="{8CAA8108-EBB1-40F0-B5D1-5D85C1DEFA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617576" y="2130424"/>
            <a:ext cx="4670425" cy="1029652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35539DCB-4ABE-433B-A52C-4AB8EE7005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461039" y="2130423"/>
            <a:ext cx="4670425" cy="1029652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1716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38D283E-030A-4F5F-8B09-3AD1774A50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40950" y="2547938"/>
            <a:ext cx="5665788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Picture Placeholder 5">
            <a:extLst>
              <a:ext uri="{FF2B5EF4-FFF2-40B4-BE49-F238E27FC236}">
                <a16:creationId xmlns="" xmlns:a16="http://schemas.microsoft.com/office/drawing/2014/main" id="{22666C49-5786-4C09-AEFA-26D8352ADC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657637" y="696913"/>
            <a:ext cx="6019799" cy="105537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4087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B22825C-4BF5-4129-A974-50D6B43173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77925" y="1908175"/>
            <a:ext cx="4573588" cy="96043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9" name="Picture Placeholder 2">
            <a:extLst>
              <a:ext uri="{FF2B5EF4-FFF2-40B4-BE49-F238E27FC236}">
                <a16:creationId xmlns="" xmlns:a16="http://schemas.microsoft.com/office/drawing/2014/main" id="{D45F0B34-C1E7-4976-854C-C9A0C365D9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50050" y="1908174"/>
            <a:ext cx="4573588" cy="96043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10" name="Picture Placeholder 2">
            <a:extLst>
              <a:ext uri="{FF2B5EF4-FFF2-40B4-BE49-F238E27FC236}">
                <a16:creationId xmlns="" xmlns:a16="http://schemas.microsoft.com/office/drawing/2014/main" id="{A9134082-4D0D-4BA0-BF6D-41511BEAEF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9113500" y="1104900"/>
            <a:ext cx="5270500" cy="11582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7920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CAC52089-9C25-402C-AFF7-E4A3D196E7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58150" y="1676400"/>
            <a:ext cx="4865688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Picture Placeholder 3">
            <a:extLst>
              <a:ext uri="{FF2B5EF4-FFF2-40B4-BE49-F238E27FC236}">
                <a16:creationId xmlns="" xmlns:a16="http://schemas.microsoft.com/office/drawing/2014/main" id="{F22F3FC7-EDCF-4A49-97C5-5D52DAB3FD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393738" y="1676400"/>
            <a:ext cx="4865688" cy="1055370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Picture Placeholder 3">
            <a:extLst>
              <a:ext uri="{FF2B5EF4-FFF2-40B4-BE49-F238E27FC236}">
                <a16:creationId xmlns="" xmlns:a16="http://schemas.microsoft.com/office/drawing/2014/main" id="{CD341694-5B03-4768-AAE5-B296C6BD5C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727739" y="1676400"/>
            <a:ext cx="4865688" cy="105537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78785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BA24A987-07A2-4058-9252-84C77B20BD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08761" y="1103315"/>
            <a:ext cx="5881760" cy="11509370"/>
          </a:xfrm>
          <a:custGeom>
            <a:avLst/>
            <a:gdLst>
              <a:gd name="connsiteX0" fmla="*/ 2940880 w 5881760"/>
              <a:gd name="connsiteY0" fmla="*/ 0 h 11509370"/>
              <a:gd name="connsiteX1" fmla="*/ 5881760 w 5881760"/>
              <a:gd name="connsiteY1" fmla="*/ 2940880 h 11509370"/>
              <a:gd name="connsiteX2" fmla="*/ 5526813 w 5881760"/>
              <a:gd name="connsiteY2" fmla="*/ 4342678 h 11509370"/>
              <a:gd name="connsiteX3" fmla="*/ 5523711 w 5881760"/>
              <a:gd name="connsiteY3" fmla="*/ 4347783 h 11509370"/>
              <a:gd name="connsiteX4" fmla="*/ 5524346 w 5881760"/>
              <a:gd name="connsiteY4" fmla="*/ 4348826 h 11509370"/>
              <a:gd name="connsiteX5" fmla="*/ 5521879 w 5881760"/>
              <a:gd name="connsiteY5" fmla="*/ 4352887 h 11509370"/>
              <a:gd name="connsiteX6" fmla="*/ 5166929 w 5881760"/>
              <a:gd name="connsiteY6" fmla="*/ 5754685 h 11509370"/>
              <a:gd name="connsiteX7" fmla="*/ 5521879 w 5881760"/>
              <a:gd name="connsiteY7" fmla="*/ 7156483 h 11509370"/>
              <a:gd name="connsiteX8" fmla="*/ 5524346 w 5881760"/>
              <a:gd name="connsiteY8" fmla="*/ 7160546 h 11509370"/>
              <a:gd name="connsiteX9" fmla="*/ 5523711 w 5881760"/>
              <a:gd name="connsiteY9" fmla="*/ 7161588 h 11509370"/>
              <a:gd name="connsiteX10" fmla="*/ 5526813 w 5881760"/>
              <a:gd name="connsiteY10" fmla="*/ 7166692 h 11509370"/>
              <a:gd name="connsiteX11" fmla="*/ 5881760 w 5881760"/>
              <a:gd name="connsiteY11" fmla="*/ 8568490 h 11509370"/>
              <a:gd name="connsiteX12" fmla="*/ 2940880 w 5881760"/>
              <a:gd name="connsiteY12" fmla="*/ 11509370 h 11509370"/>
              <a:gd name="connsiteX13" fmla="*/ 0 w 5881760"/>
              <a:gd name="connsiteY13" fmla="*/ 8568490 h 11509370"/>
              <a:gd name="connsiteX14" fmla="*/ 203989 w 5881760"/>
              <a:gd name="connsiteY14" fmla="*/ 7490145 h 11509370"/>
              <a:gd name="connsiteX15" fmla="*/ 299797 w 5881760"/>
              <a:gd name="connsiteY15" fmla="*/ 7284866 h 11509370"/>
              <a:gd name="connsiteX16" fmla="*/ 377792 w 5881760"/>
              <a:gd name="connsiteY16" fmla="*/ 7156483 h 11509370"/>
              <a:gd name="connsiteX17" fmla="*/ 732739 w 5881760"/>
              <a:gd name="connsiteY17" fmla="*/ 5754685 h 11509370"/>
              <a:gd name="connsiteX18" fmla="*/ 377792 w 5881760"/>
              <a:gd name="connsiteY18" fmla="*/ 4352887 h 11509370"/>
              <a:gd name="connsiteX19" fmla="*/ 299797 w 5881760"/>
              <a:gd name="connsiteY19" fmla="*/ 4224504 h 11509370"/>
              <a:gd name="connsiteX20" fmla="*/ 203989 w 5881760"/>
              <a:gd name="connsiteY20" fmla="*/ 4019229 h 11509370"/>
              <a:gd name="connsiteX21" fmla="*/ 0 w 5881760"/>
              <a:gd name="connsiteY21" fmla="*/ 2940880 h 11509370"/>
              <a:gd name="connsiteX22" fmla="*/ 2940880 w 5881760"/>
              <a:gd name="connsiteY22" fmla="*/ 0 h 1150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881760" h="11509370">
                <a:moveTo>
                  <a:pt x="2940880" y="0"/>
                </a:moveTo>
                <a:cubicBezTo>
                  <a:pt x="4565085" y="0"/>
                  <a:pt x="5881760" y="1316677"/>
                  <a:pt x="5881760" y="2940880"/>
                </a:cubicBezTo>
                <a:cubicBezTo>
                  <a:pt x="5881760" y="3448444"/>
                  <a:pt x="5753179" y="3925976"/>
                  <a:pt x="5526813" y="4342678"/>
                </a:cubicBezTo>
                <a:lnTo>
                  <a:pt x="5523711" y="4347783"/>
                </a:lnTo>
                <a:lnTo>
                  <a:pt x="5524346" y="4348826"/>
                </a:lnTo>
                <a:lnTo>
                  <a:pt x="5521879" y="4352887"/>
                </a:lnTo>
                <a:cubicBezTo>
                  <a:pt x="5295511" y="4769590"/>
                  <a:pt x="5166929" y="5247123"/>
                  <a:pt x="5166929" y="5754685"/>
                </a:cubicBezTo>
                <a:cubicBezTo>
                  <a:pt x="5166929" y="6262249"/>
                  <a:pt x="5295511" y="6739781"/>
                  <a:pt x="5521879" y="7156483"/>
                </a:cubicBezTo>
                <a:lnTo>
                  <a:pt x="5524346" y="7160546"/>
                </a:lnTo>
                <a:lnTo>
                  <a:pt x="5523711" y="7161588"/>
                </a:lnTo>
                <a:lnTo>
                  <a:pt x="5526813" y="7166692"/>
                </a:lnTo>
                <a:cubicBezTo>
                  <a:pt x="5753179" y="7583395"/>
                  <a:pt x="5881760" y="8060927"/>
                  <a:pt x="5881760" y="8568490"/>
                </a:cubicBezTo>
                <a:cubicBezTo>
                  <a:pt x="5881760" y="10192694"/>
                  <a:pt x="4565085" y="11509370"/>
                  <a:pt x="2940880" y="11509370"/>
                </a:cubicBezTo>
                <a:cubicBezTo>
                  <a:pt x="1316678" y="11509370"/>
                  <a:pt x="0" y="10192694"/>
                  <a:pt x="0" y="8568490"/>
                </a:cubicBezTo>
                <a:cubicBezTo>
                  <a:pt x="0" y="8187818"/>
                  <a:pt x="72328" y="7824039"/>
                  <a:pt x="203989" y="7490145"/>
                </a:cubicBezTo>
                <a:lnTo>
                  <a:pt x="299797" y="7284866"/>
                </a:lnTo>
                <a:lnTo>
                  <a:pt x="377792" y="7156483"/>
                </a:lnTo>
                <a:cubicBezTo>
                  <a:pt x="604157" y="6739781"/>
                  <a:pt x="732739" y="6262249"/>
                  <a:pt x="732739" y="5754685"/>
                </a:cubicBezTo>
                <a:cubicBezTo>
                  <a:pt x="732739" y="5247123"/>
                  <a:pt x="604157" y="4769590"/>
                  <a:pt x="377792" y="4352887"/>
                </a:cubicBezTo>
                <a:lnTo>
                  <a:pt x="299797" y="4224504"/>
                </a:lnTo>
                <a:lnTo>
                  <a:pt x="203989" y="4019229"/>
                </a:lnTo>
                <a:cubicBezTo>
                  <a:pt x="72328" y="3685335"/>
                  <a:pt x="0" y="3321554"/>
                  <a:pt x="0" y="2940880"/>
                </a:cubicBezTo>
                <a:cubicBezTo>
                  <a:pt x="0" y="1316677"/>
                  <a:pt x="1316678" y="0"/>
                  <a:pt x="29408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7692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732138A7-06EB-4D90-8960-BAA7516821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16306" y="705394"/>
            <a:ext cx="11942802" cy="13010606"/>
          </a:xfrm>
          <a:custGeom>
            <a:avLst/>
            <a:gdLst>
              <a:gd name="connsiteX0" fmla="*/ 5971400 w 11942802"/>
              <a:gd name="connsiteY0" fmla="*/ 0 h 13010606"/>
              <a:gd name="connsiteX1" fmla="*/ 11942802 w 11942802"/>
              <a:gd name="connsiteY1" fmla="*/ 5971401 h 13010606"/>
              <a:gd name="connsiteX2" fmla="*/ 11222088 w 11942802"/>
              <a:gd name="connsiteY2" fmla="*/ 8817724 h 13010606"/>
              <a:gd name="connsiteX3" fmla="*/ 11215790 w 11942802"/>
              <a:gd name="connsiteY3" fmla="*/ 8828090 h 13010606"/>
              <a:gd name="connsiteX4" fmla="*/ 11217078 w 11942802"/>
              <a:gd name="connsiteY4" fmla="*/ 8830207 h 13010606"/>
              <a:gd name="connsiteX5" fmla="*/ 11212070 w 11942802"/>
              <a:gd name="connsiteY5" fmla="*/ 8838453 h 13010606"/>
              <a:gd name="connsiteX6" fmla="*/ 10491350 w 11942802"/>
              <a:gd name="connsiteY6" fmla="*/ 11684777 h 13010606"/>
              <a:gd name="connsiteX7" fmla="*/ 10598198 w 11942802"/>
              <a:gd name="connsiteY7" fmla="*/ 12815177 h 13010606"/>
              <a:gd name="connsiteX8" fmla="*/ 10642012 w 11942802"/>
              <a:gd name="connsiteY8" fmla="*/ 13010606 h 13010606"/>
              <a:gd name="connsiteX9" fmla="*/ 1337151 w 11942802"/>
              <a:gd name="connsiteY9" fmla="*/ 13010606 h 13010606"/>
              <a:gd name="connsiteX10" fmla="*/ 1380966 w 11942802"/>
              <a:gd name="connsiteY10" fmla="*/ 12815177 h 13010606"/>
              <a:gd name="connsiteX11" fmla="*/ 1487812 w 11942802"/>
              <a:gd name="connsiteY11" fmla="*/ 11684777 h 13010606"/>
              <a:gd name="connsiteX12" fmla="*/ 767099 w 11942802"/>
              <a:gd name="connsiteY12" fmla="*/ 8838453 h 13010606"/>
              <a:gd name="connsiteX13" fmla="*/ 608732 w 11942802"/>
              <a:gd name="connsiteY13" fmla="*/ 8577774 h 13010606"/>
              <a:gd name="connsiteX14" fmla="*/ 414196 w 11942802"/>
              <a:gd name="connsiteY14" fmla="*/ 8160967 h 13010606"/>
              <a:gd name="connsiteX15" fmla="*/ 0 w 11942802"/>
              <a:gd name="connsiteY15" fmla="*/ 5971401 h 13010606"/>
              <a:gd name="connsiteX16" fmla="*/ 5971400 w 11942802"/>
              <a:gd name="connsiteY16" fmla="*/ 0 h 1301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942802" h="13010606">
                <a:moveTo>
                  <a:pt x="5971400" y="0"/>
                </a:moveTo>
                <a:cubicBezTo>
                  <a:pt x="9269318" y="0"/>
                  <a:pt x="11942802" y="2673488"/>
                  <a:pt x="11942802" y="5971401"/>
                </a:cubicBezTo>
                <a:cubicBezTo>
                  <a:pt x="11942802" y="7002000"/>
                  <a:pt x="11681720" y="7971619"/>
                  <a:pt x="11222088" y="8817724"/>
                </a:cubicBezTo>
                <a:lnTo>
                  <a:pt x="11215790" y="8828090"/>
                </a:lnTo>
                <a:lnTo>
                  <a:pt x="11217078" y="8830207"/>
                </a:lnTo>
                <a:lnTo>
                  <a:pt x="11212070" y="8838453"/>
                </a:lnTo>
                <a:cubicBezTo>
                  <a:pt x="10752434" y="9684561"/>
                  <a:pt x="10491350" y="10654182"/>
                  <a:pt x="10491350" y="11684777"/>
                </a:cubicBezTo>
                <a:cubicBezTo>
                  <a:pt x="10491350" y="12071252"/>
                  <a:pt x="10528066" y="12449151"/>
                  <a:pt x="10598198" y="12815177"/>
                </a:cubicBezTo>
                <a:lnTo>
                  <a:pt x="10642012" y="13010606"/>
                </a:lnTo>
                <a:lnTo>
                  <a:pt x="1337151" y="13010606"/>
                </a:lnTo>
                <a:lnTo>
                  <a:pt x="1380966" y="12815177"/>
                </a:lnTo>
                <a:cubicBezTo>
                  <a:pt x="1451097" y="12449151"/>
                  <a:pt x="1487812" y="12071252"/>
                  <a:pt x="1487812" y="11684777"/>
                </a:cubicBezTo>
                <a:cubicBezTo>
                  <a:pt x="1487812" y="10654182"/>
                  <a:pt x="1226729" y="9684561"/>
                  <a:pt x="767099" y="8838453"/>
                </a:cubicBezTo>
                <a:lnTo>
                  <a:pt x="608732" y="8577774"/>
                </a:lnTo>
                <a:lnTo>
                  <a:pt x="414196" y="8160967"/>
                </a:lnTo>
                <a:cubicBezTo>
                  <a:pt x="146861" y="7483002"/>
                  <a:pt x="0" y="6744352"/>
                  <a:pt x="0" y="5971401"/>
                </a:cubicBezTo>
                <a:cubicBezTo>
                  <a:pt x="0" y="2673488"/>
                  <a:pt x="2673490" y="0"/>
                  <a:pt x="59714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8741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563F86DE-2F7F-4742-9E1F-973187D599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86034" y="2904640"/>
            <a:ext cx="6996108" cy="7906720"/>
          </a:xfrm>
          <a:custGeom>
            <a:avLst/>
            <a:gdLst>
              <a:gd name="connsiteX0" fmla="*/ 1857592 w 6996108"/>
              <a:gd name="connsiteY0" fmla="*/ 0 h 7906720"/>
              <a:gd name="connsiteX1" fmla="*/ 6996108 w 6996108"/>
              <a:gd name="connsiteY1" fmla="*/ 0 h 7906720"/>
              <a:gd name="connsiteX2" fmla="*/ 6996108 w 6996108"/>
              <a:gd name="connsiteY2" fmla="*/ 7906720 h 7906720"/>
              <a:gd name="connsiteX3" fmla="*/ 1366605 w 6996108"/>
              <a:gd name="connsiteY3" fmla="*/ 7906720 h 7906720"/>
              <a:gd name="connsiteX4" fmla="*/ 1300490 w 6996108"/>
              <a:gd name="connsiteY4" fmla="*/ 7830394 h 7906720"/>
              <a:gd name="connsiteX5" fmla="*/ 0 w 6996108"/>
              <a:gd name="connsiteY5" fmla="*/ 4207763 h 7906720"/>
              <a:gd name="connsiteX6" fmla="*/ 1668065 w 6996108"/>
              <a:gd name="connsiteY6" fmla="*/ 180698 h 790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6108" h="7906720">
                <a:moveTo>
                  <a:pt x="1857592" y="0"/>
                </a:moveTo>
                <a:lnTo>
                  <a:pt x="6996108" y="0"/>
                </a:lnTo>
                <a:lnTo>
                  <a:pt x="6996108" y="7906720"/>
                </a:lnTo>
                <a:lnTo>
                  <a:pt x="1366605" y="7906720"/>
                </a:lnTo>
                <a:lnTo>
                  <a:pt x="1300490" y="7830394"/>
                </a:lnTo>
                <a:cubicBezTo>
                  <a:pt x="488047" y="6845940"/>
                  <a:pt x="0" y="5583846"/>
                  <a:pt x="0" y="4207763"/>
                </a:cubicBezTo>
                <a:cubicBezTo>
                  <a:pt x="0" y="2635096"/>
                  <a:pt x="637449" y="1211314"/>
                  <a:pt x="1668065" y="18069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1339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6AE347BD-5818-4B2D-A154-4EE2E22706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51722" y="2445152"/>
            <a:ext cx="7151078" cy="8825696"/>
          </a:xfrm>
          <a:custGeom>
            <a:avLst/>
            <a:gdLst>
              <a:gd name="connsiteX0" fmla="*/ 770104 w 7151078"/>
              <a:gd name="connsiteY0" fmla="*/ 0 h 8825696"/>
              <a:gd name="connsiteX1" fmla="*/ 7151078 w 7151078"/>
              <a:gd name="connsiteY1" fmla="*/ 0 h 8825696"/>
              <a:gd name="connsiteX2" fmla="*/ 7151078 w 7151078"/>
              <a:gd name="connsiteY2" fmla="*/ 8825696 h 8825696"/>
              <a:gd name="connsiteX3" fmla="*/ 663819 w 7151078"/>
              <a:gd name="connsiteY3" fmla="*/ 8825696 h 8825696"/>
              <a:gd name="connsiteX4" fmla="*/ 662345 w 7151078"/>
              <a:gd name="connsiteY4" fmla="*/ 8821523 h 8825696"/>
              <a:gd name="connsiteX5" fmla="*/ 0 w 7151078"/>
              <a:gd name="connsiteY5" fmla="*/ 4563304 h 8825696"/>
              <a:gd name="connsiteX6" fmla="*/ 662345 w 7151078"/>
              <a:gd name="connsiteY6" fmla="*/ 305085 h 882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1078" h="8825696">
                <a:moveTo>
                  <a:pt x="770104" y="0"/>
                </a:moveTo>
                <a:lnTo>
                  <a:pt x="7151078" y="0"/>
                </a:lnTo>
                <a:lnTo>
                  <a:pt x="7151078" y="8825696"/>
                </a:lnTo>
                <a:lnTo>
                  <a:pt x="663819" y="8825696"/>
                </a:lnTo>
                <a:lnTo>
                  <a:pt x="662345" y="8821523"/>
                </a:lnTo>
                <a:cubicBezTo>
                  <a:pt x="239938" y="7555711"/>
                  <a:pt x="0" y="6105121"/>
                  <a:pt x="0" y="4563304"/>
                </a:cubicBezTo>
                <a:cubicBezTo>
                  <a:pt x="0" y="3021487"/>
                  <a:pt x="239938" y="1570897"/>
                  <a:pt x="662345" y="30508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104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360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1762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190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0C22-6ABA-418D-9807-AAD4E02CA647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07255-6346-4AF4-9B8D-61C7503B2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43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  <p:sldLayoutId id="2147483661" r:id="rId13"/>
    <p:sldLayoutId id="2147483662" r:id="rId14"/>
    <p:sldLayoutId id="2147483663" r:id="rId15"/>
    <p:sldLayoutId id="2147483682" r:id="rId16"/>
    <p:sldLayoutId id="2147483664" r:id="rId17"/>
    <p:sldLayoutId id="2147483666" r:id="rId18"/>
    <p:sldLayoutId id="2147483681" r:id="rId19"/>
    <p:sldLayoutId id="2147483693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97" r:id="rId27"/>
    <p:sldLayoutId id="2147483689" r:id="rId28"/>
    <p:sldLayoutId id="2147483695" r:id="rId29"/>
    <p:sldLayoutId id="2147483690" r:id="rId30"/>
    <p:sldLayoutId id="2147483691" r:id="rId31"/>
    <p:sldLayoutId id="2147483692" r:id="rId32"/>
    <p:sldLayoutId id="2147483694" r:id="rId33"/>
    <p:sldLayoutId id="2147483696" r:id="rId34"/>
    <p:sldLayoutId id="2147483698" r:id="rId35"/>
    <p:sldLayoutId id="2147483699" r:id="rId36"/>
    <p:sldLayoutId id="2147483700" r:id="rId37"/>
    <p:sldLayoutId id="2147483701" r:id="rId38"/>
    <p:sldLayoutId id="2147483702" r:id="rId39"/>
    <p:sldLayoutId id="2147483703" r:id="rId40"/>
    <p:sldLayoutId id="2147483704" r:id="rId41"/>
    <p:sldLayoutId id="2147483705" r:id="rId42"/>
    <p:sldLayoutId id="2147483706" r:id="rId43"/>
    <p:sldLayoutId id="2147483707" r:id="rId44"/>
    <p:sldLayoutId id="2147483708" r:id="rId45"/>
    <p:sldLayoutId id="2147483709" r:id="rId46"/>
    <p:sldLayoutId id="2147483710" r:id="rId47"/>
    <p:sldLayoutId id="2147483711" r:id="rId48"/>
    <p:sldLayoutId id="2147483714" r:id="rId49"/>
    <p:sldLayoutId id="2147483715" r:id="rId50"/>
    <p:sldLayoutId id="2147483716" r:id="rId51"/>
    <p:sldLayoutId id="2147483717" r:id="rId52"/>
    <p:sldLayoutId id="2147483718" r:id="rId53"/>
    <p:sldLayoutId id="2147483719" r:id="rId54"/>
    <p:sldLayoutId id="2147483720" r:id="rId55"/>
    <p:sldLayoutId id="2147483721" r:id="rId56"/>
    <p:sldLayoutId id="2147483722" r:id="rId57"/>
    <p:sldLayoutId id="2147483723" r:id="rId58"/>
    <p:sldLayoutId id="2147483724" r:id="rId59"/>
    <p:sldLayoutId id="2147483727" r:id="rId60"/>
    <p:sldLayoutId id="2147483725" r:id="rId61"/>
    <p:sldLayoutId id="2147483726" r:id="rId62"/>
    <p:sldLayoutId id="2147483728" r:id="rId63"/>
    <p:sldLayoutId id="2147483729" r:id="rId64"/>
    <p:sldLayoutId id="2147483730" r:id="rId65"/>
    <p:sldLayoutId id="2147483731" r:id="rId66"/>
    <p:sldLayoutId id="2147483732" r:id="rId67"/>
  </p:sldLayoutIdLst>
  <p:transition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>
            <a:off x="1031881" y="3396077"/>
            <a:ext cx="107138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0" b="1" spc="-300" dirty="0" smtClean="0">
                <a:latin typeface="Montserrat" panose="00000500000000000000" pitchFamily="50" charset="0"/>
              </a:rPr>
              <a:t>Sağlık Güvenlik İşaretleri</a:t>
            </a:r>
            <a:endParaRPr lang="ru-RU" sz="12000" b="1" spc="-3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E524BB6-2F85-4CF6-89B4-21DE2089D512}"/>
              </a:ext>
            </a:extLst>
          </p:cNvPr>
          <p:cNvSpPr/>
          <p:nvPr/>
        </p:nvSpPr>
        <p:spPr>
          <a:xfrm>
            <a:off x="1031881" y="10541019"/>
            <a:ext cx="657118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400" b="1" dirty="0" smtClean="0">
                <a:solidFill>
                  <a:srgbClr val="FF0000"/>
                </a:solidFill>
                <a:latin typeface="Montserrat" panose="00000500000000000000" pitchFamily="50" charset="0"/>
              </a:rPr>
              <a:t>Sebahattin BİRCAN</a:t>
            </a:r>
            <a:endParaRPr lang="tr-TR" sz="2400" b="1" dirty="0">
              <a:solidFill>
                <a:srgbClr val="FF0000"/>
              </a:solidFill>
              <a:latin typeface="Montserrat" panose="00000500000000000000" pitchFamily="50" charset="0"/>
            </a:endParaRPr>
          </a:p>
          <a:p>
            <a:pPr algn="ctr">
              <a:lnSpc>
                <a:spcPct val="150000"/>
              </a:lnSpc>
            </a:pPr>
            <a:r>
              <a:rPr lang="tr-TR" sz="3200" dirty="0" smtClean="0">
                <a:latin typeface="Montserrat" panose="00000500000000000000" pitchFamily="50" charset="0"/>
              </a:rPr>
              <a:t>İş Güvenliği Uzmanı</a:t>
            </a:r>
            <a:endParaRPr lang="en-US" sz="3200" dirty="0">
              <a:latin typeface="Montserrat" panose="00000500000000000000" pitchFamily="50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5441C4E-2317-4A85-A0C9-04E45C97C8D3}"/>
              </a:ext>
            </a:extLst>
          </p:cNvPr>
          <p:cNvSpPr/>
          <p:nvPr/>
        </p:nvSpPr>
        <p:spPr>
          <a:xfrm rot="16200000">
            <a:off x="7772886" y="11235812"/>
            <a:ext cx="229508" cy="27804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pic>
        <p:nvPicPr>
          <p:cNvPr id="4" name="Resim Yer Tutucusu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4" r="15604"/>
          <a:stretch>
            <a:fillRect/>
          </a:stretch>
        </p:blipFill>
        <p:spPr>
          <a:xfrm>
            <a:off x="11880850" y="0"/>
            <a:ext cx="12503150" cy="13716000"/>
          </a:xfr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90073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86B5952-DB1F-49DF-957E-D91C85941112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5D82675-C0A3-4947-B341-A126D643FA5E}"/>
              </a:ext>
            </a:extLst>
          </p:cNvPr>
          <p:cNvSpPr txBox="1"/>
          <p:nvPr/>
        </p:nvSpPr>
        <p:spPr>
          <a:xfrm>
            <a:off x="4972434" y="8169554"/>
            <a:ext cx="14808730" cy="28007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tr-TR" sz="8800" b="1" dirty="0" smtClean="0">
                <a:latin typeface="Montserrat" panose="00000500000000000000" pitchFamily="50" charset="0"/>
                <a:ea typeface="Montserrat" charset="0"/>
                <a:cs typeface="Montserrat" charset="0"/>
              </a:rPr>
              <a:t>Katılımınız İçin</a:t>
            </a:r>
          </a:p>
          <a:p>
            <a:pPr algn="ctr"/>
            <a:r>
              <a:rPr lang="tr-TR" sz="8800" b="1" dirty="0" smtClean="0">
                <a:latin typeface="Montserrat" panose="00000500000000000000" pitchFamily="50" charset="0"/>
                <a:ea typeface="Montserrat" charset="0"/>
                <a:cs typeface="Montserrat" charset="0"/>
              </a:rPr>
              <a:t>Teşekkür Ederim…</a:t>
            </a:r>
            <a:endParaRPr lang="en-US" sz="8800" b="1" dirty="0">
              <a:latin typeface="Montserrat" panose="00000500000000000000" pitchFamily="50" charset="0"/>
              <a:ea typeface="Montserrat" charset="0"/>
              <a:cs typeface="Montserrat" charset="0"/>
            </a:endParaRPr>
          </a:p>
        </p:txBody>
      </p:sp>
      <p:sp>
        <p:nvSpPr>
          <p:cNvPr id="5" name="AutoShape 4" descr="meb logosu ile ilgili gÃ¶rsel sonucu"/>
          <p:cNvSpPr>
            <a:spLocks noChangeAspect="1" noChangeArrowheads="1"/>
          </p:cNvSpPr>
          <p:nvPr/>
        </p:nvSpPr>
        <p:spPr bwMode="auto">
          <a:xfrm>
            <a:off x="155575" y="-144462"/>
            <a:ext cx="149653" cy="14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798" y="554697"/>
            <a:ext cx="4812002" cy="806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02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40691E8-416E-4A5F-9524-9ACB57428953}"/>
              </a:ext>
            </a:extLst>
          </p:cNvPr>
          <p:cNvSpPr/>
          <p:nvPr/>
        </p:nvSpPr>
        <p:spPr>
          <a:xfrm>
            <a:off x="5520267" y="785529"/>
            <a:ext cx="17975837" cy="11683561"/>
          </a:xfrm>
          <a:prstGeom prst="rect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5AA8B70-69D0-4B82-AC8D-EB7A811DA84E}"/>
              </a:ext>
            </a:extLst>
          </p:cNvPr>
          <p:cNvSpPr/>
          <p:nvPr/>
        </p:nvSpPr>
        <p:spPr>
          <a:xfrm>
            <a:off x="11611662" y="3394923"/>
            <a:ext cx="3445458" cy="706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Montserrat" panose="00000500000000000000" pitchFamily="50" charset="0"/>
              </a:rPr>
              <a:t>OUR CEO.</a:t>
            </a:r>
            <a:endParaRPr lang="ru-RU" sz="400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5F7B922-73A2-406F-8FAF-FD985DFFD939}"/>
              </a:ext>
            </a:extLst>
          </p:cNvPr>
          <p:cNvSpPr/>
          <p:nvPr/>
        </p:nvSpPr>
        <p:spPr>
          <a:xfrm>
            <a:off x="20778682" y="7299319"/>
            <a:ext cx="193385" cy="15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pic>
        <p:nvPicPr>
          <p:cNvPr id="3" name="Resim Yer Tutucusu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2750" y="3271838"/>
            <a:ext cx="6938963" cy="6938962"/>
          </a:xfrm>
          <a:solidFill>
            <a:schemeClr val="bg1">
              <a:lumMod val="85000"/>
            </a:schemeClr>
          </a:solidFill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A1D8F7-BEFF-4D21-8B9D-DC7460B214D0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13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A647593-6684-4853-915B-8B637DFD98D9}"/>
              </a:ext>
            </a:extLst>
          </p:cNvPr>
          <p:cNvSpPr/>
          <p:nvPr/>
        </p:nvSpPr>
        <p:spPr>
          <a:xfrm>
            <a:off x="11611662" y="4315854"/>
            <a:ext cx="2860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latin typeface="Montserrat" panose="00000500000000000000" pitchFamily="50" charset="0"/>
              </a:rPr>
              <a:t>Dany</a:t>
            </a:r>
          </a:p>
          <a:p>
            <a:r>
              <a:rPr lang="en-US" sz="7200" b="1" dirty="0">
                <a:latin typeface="Montserrat" panose="00000500000000000000" pitchFamily="50" charset="0"/>
              </a:rPr>
              <a:t>Way.</a:t>
            </a:r>
            <a:endParaRPr lang="ru-RU" sz="7200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8897327" y="3271286"/>
          <a:ext cx="14322998" cy="6140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940"/>
                <a:gridCol w="5433029"/>
                <a:gridCol w="5433029"/>
              </a:tblGrid>
              <a:tr h="7260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3600" b="1" dirty="0">
                          <a:effectLst/>
                        </a:rPr>
                        <a:t>Renk</a:t>
                      </a:r>
                      <a:endParaRPr lang="tr-TR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600" b="1" dirty="0">
                          <a:effectLst/>
                        </a:rPr>
                        <a:t>Anlamı veya Amacı</a:t>
                      </a:r>
                      <a:endParaRPr lang="tr-TR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600" b="1" dirty="0">
                          <a:effectLst/>
                        </a:rPr>
                        <a:t>Talimat  ve Bilgi</a:t>
                      </a:r>
                      <a:endParaRPr lang="tr-TR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46763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600" b="1" dirty="0">
                          <a:solidFill>
                            <a:srgbClr val="FF0000"/>
                          </a:solidFill>
                          <a:effectLst/>
                        </a:rPr>
                        <a:t>Kırmızı</a:t>
                      </a:r>
                      <a:endParaRPr lang="tr-TR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Yasak işareti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Tehlikeli hareket veya davranış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9352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Tehlike alarmı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Dur, kapat, düzeneği acil durdur, tahliye et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9352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Yangınla mücadele ekipmanı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Ekipmanların yerinin gösterilmesi ve tanımlanması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54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600" b="1" dirty="0">
                          <a:solidFill>
                            <a:schemeClr val="accent4"/>
                          </a:solidFill>
                          <a:effectLst/>
                        </a:rPr>
                        <a:t>Sarı </a:t>
                      </a:r>
                      <a:endParaRPr lang="tr-TR" sz="3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Uyarı işareti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Dikkatli ol, önlem al, kontrol et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93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600" b="1" dirty="0" smtClean="0">
                          <a:solidFill>
                            <a:srgbClr val="0070C0"/>
                          </a:solidFill>
                          <a:effectLst/>
                        </a:rPr>
                        <a:t>Mavi</a:t>
                      </a:r>
                      <a:endParaRPr lang="tr-TR" sz="36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Zorunluluk işareti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Özel bir davranış ya da eylem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Kişisel koruyucu donanım kullan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9352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600" b="1" dirty="0">
                          <a:solidFill>
                            <a:schemeClr val="accent6"/>
                          </a:solidFill>
                          <a:effectLst/>
                        </a:rPr>
                        <a:t>Yeşil</a:t>
                      </a:r>
                      <a:endParaRPr lang="tr-TR" sz="31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 dirty="0">
                          <a:effectLst/>
                        </a:rPr>
                        <a:t>Acil çıkış, ilk yardım işareti</a:t>
                      </a:r>
                      <a:endParaRPr lang="tr-TR" sz="3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Kapılar, çıkış yerleri ve yolları, ekipman, tesisler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  <a:tr h="6129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>
                          <a:effectLst/>
                        </a:rPr>
                        <a:t>Tehlike yok</a:t>
                      </a:r>
                      <a:endParaRPr lang="tr-TR" sz="3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tr-TR" sz="3100" dirty="0">
                          <a:effectLst/>
                        </a:rPr>
                        <a:t>Normale dön</a:t>
                      </a:r>
                      <a:endParaRPr lang="tr-TR" sz="3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451" marR="1114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4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3966507" y="5831313"/>
            <a:ext cx="292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İş Makinesi Giremez</a:t>
            </a:r>
            <a:endParaRPr lang="ru-RU" sz="24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061A9B6-7F51-44F8-ACEF-D68AC92AF851}"/>
              </a:ext>
            </a:extLst>
          </p:cNvPr>
          <p:cNvSpPr/>
          <p:nvPr/>
        </p:nvSpPr>
        <p:spPr>
          <a:xfrm>
            <a:off x="17990745" y="5831325"/>
            <a:ext cx="3209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İçilmez</a:t>
            </a:r>
            <a:endParaRPr lang="ru-RU" sz="24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3623340" y="12486076"/>
            <a:ext cx="361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Yetkisiz Kimse Giremez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7262612" y="12486076"/>
            <a:ext cx="292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Yaya Giremez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pic>
        <p:nvPicPr>
          <p:cNvPr id="9" name="Resim Yer Tutucusu 8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367" y="1240349"/>
            <a:ext cx="3922712" cy="3922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Yer Tutucusu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472" y="1240349"/>
            <a:ext cx="3922712" cy="3922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1" name="Resim Yer Tutucusu 10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367" y="7751337"/>
            <a:ext cx="3922712" cy="3922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2" name="Resim Yer Tutucusu 11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472" y="7752131"/>
            <a:ext cx="3922712" cy="3922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11207296" y="5831313"/>
            <a:ext cx="292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Dokunma</a:t>
            </a:r>
            <a:endParaRPr lang="ru-RU" sz="2400" b="1" dirty="0"/>
          </a:p>
        </p:txBody>
      </p:sp>
      <p:sp>
        <p:nvSpPr>
          <p:cNvPr id="21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10364989" y="12486076"/>
            <a:ext cx="361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Suyla Söndürmek Yasaktır</a:t>
            </a:r>
            <a:endParaRPr lang="ru-RU" sz="2400" b="1" dirty="0"/>
          </a:p>
        </p:txBody>
      </p:sp>
      <p:pic>
        <p:nvPicPr>
          <p:cNvPr id="22" name="Resim Yer Tutucusu 8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016" y="1240349"/>
            <a:ext cx="3922712" cy="3922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23" name="Resim Yer Tutucusu 10"/>
          <p:cNvPicPr>
            <a:picLocks noGrp="1" noChangeAspect="1"/>
          </p:cNvPicPr>
          <p:nvPr>
            <p:ph type="pic" sz="quarter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016" y="7751337"/>
            <a:ext cx="3922712" cy="3922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4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2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26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2360791" y="6425633"/>
            <a:ext cx="72433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rgbClr val="FF0000"/>
                </a:solidFill>
                <a:latin typeface="Montserrat" panose="00000500000000000000" pitchFamily="50" charset="0"/>
              </a:rPr>
              <a:t>Yasaklayıcı İşaretler</a:t>
            </a:r>
            <a:endParaRPr lang="ru-RU" sz="4800" b="1" spc="-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4652307" y="6015980"/>
            <a:ext cx="292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Yangın Hortumu</a:t>
            </a:r>
            <a:endParaRPr lang="ru-RU" sz="24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061A9B6-7F51-44F8-ACEF-D68AC92AF851}"/>
              </a:ext>
            </a:extLst>
          </p:cNvPr>
          <p:cNvSpPr/>
          <p:nvPr/>
        </p:nvSpPr>
        <p:spPr>
          <a:xfrm>
            <a:off x="16576811" y="6015980"/>
            <a:ext cx="3209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Yangın Merdiveni</a:t>
            </a:r>
            <a:endParaRPr lang="ru-RU" sz="24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4153167" y="12486077"/>
            <a:ext cx="361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Yangın Söndürme Cihazı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6576812" y="12486077"/>
            <a:ext cx="292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Acil Yangın Telefonu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pic>
        <p:nvPicPr>
          <p:cNvPr id="9" name="Resim Yer Tutucusu 8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2" r="9412"/>
          <a:stretch>
            <a:fillRect/>
          </a:stretch>
        </p:blipFill>
        <p:spPr>
          <a:xfrm>
            <a:off x="4324617" y="671230"/>
            <a:ext cx="3922712" cy="4832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Yer Tutucusu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2" r="9412"/>
          <a:stretch>
            <a:fillRect/>
          </a:stretch>
        </p:blipFill>
        <p:spPr>
          <a:xfrm>
            <a:off x="16077672" y="785530"/>
            <a:ext cx="3922712" cy="4832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1" name="Resim Yer Tutucusu 10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r="9399"/>
          <a:stretch>
            <a:fillRect/>
          </a:stretch>
        </p:blipFill>
        <p:spPr>
          <a:xfrm>
            <a:off x="4210317" y="7183012"/>
            <a:ext cx="3922712" cy="48307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2" name="Resim Yer Tutucusu 11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8" r="9878"/>
          <a:stretch>
            <a:fillRect/>
          </a:stretch>
        </p:blipFill>
        <p:spPr>
          <a:xfrm>
            <a:off x="16077672" y="7297312"/>
            <a:ext cx="3922712" cy="48323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6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2282413" y="6739144"/>
            <a:ext cx="72433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rgbClr val="FF0000"/>
                </a:solidFill>
                <a:latin typeface="Montserrat" panose="00000500000000000000" pitchFamily="50" charset="0"/>
              </a:rPr>
              <a:t>   Yangın İşaretleri</a:t>
            </a:r>
            <a:endParaRPr lang="ru-RU" sz="4800" b="1" spc="-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6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5319057" y="6015980"/>
            <a:ext cx="292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Patlayıcı Madde veya Yüksek Isı</a:t>
            </a:r>
            <a:endParaRPr lang="ru-RU" sz="24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061A9B6-7F51-44F8-ACEF-D68AC92AF851}"/>
              </a:ext>
            </a:extLst>
          </p:cNvPr>
          <p:cNvSpPr/>
          <p:nvPr/>
        </p:nvSpPr>
        <p:spPr>
          <a:xfrm>
            <a:off x="16633961" y="6015980"/>
            <a:ext cx="3209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Patlayıcı Madde</a:t>
            </a:r>
            <a:endParaRPr lang="ru-RU" sz="24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4819917" y="12486077"/>
            <a:ext cx="361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 smtClean="0">
                <a:latin typeface="Montserrat" panose="00000500000000000000" pitchFamily="50" charset="0"/>
              </a:rPr>
              <a:t>Toksik</a:t>
            </a:r>
            <a:r>
              <a:rPr lang="tr-TR" sz="2400" b="1" dirty="0" smtClean="0">
                <a:latin typeface="Montserrat" panose="00000500000000000000" pitchFamily="50" charset="0"/>
              </a:rPr>
              <a:t>(Zehirli) Madde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6633962" y="12486077"/>
            <a:ext cx="292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 smtClean="0">
                <a:latin typeface="Montserrat" panose="00000500000000000000" pitchFamily="50" charset="0"/>
              </a:rPr>
              <a:t>Radyokatif</a:t>
            </a:r>
            <a:r>
              <a:rPr lang="tr-TR" sz="2400" b="1" dirty="0" smtClean="0">
                <a:latin typeface="Montserrat" panose="00000500000000000000" pitchFamily="50" charset="0"/>
              </a:rPr>
              <a:t> Madde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pic>
        <p:nvPicPr>
          <p:cNvPr id="9" name="Resim Yer Tutucusu 8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917" y="1496497"/>
            <a:ext cx="3922712" cy="3410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Yer Tutucusu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4822" y="1496497"/>
            <a:ext cx="3922712" cy="3410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1" name="Resim Yer Tutucusu 10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917" y="7999241"/>
            <a:ext cx="3922712" cy="34269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2" name="Resim Yer Tutucusu 11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4822" y="8000034"/>
            <a:ext cx="3922712" cy="34269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6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1733614" y="6015980"/>
            <a:ext cx="6043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rgbClr val="FFC000"/>
                </a:solidFill>
                <a:latin typeface="Montserrat" panose="00000500000000000000" pitchFamily="50" charset="0"/>
              </a:rPr>
              <a:t>Uyarı İşaretler</a:t>
            </a:r>
            <a:endParaRPr lang="ru-RU" sz="4800" b="1" spc="-3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8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5459350" y="5736011"/>
            <a:ext cx="3634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Elektrik Tehlikesi</a:t>
            </a:r>
            <a:endParaRPr lang="ru-RU" sz="24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061A9B6-7F51-44F8-ACEF-D68AC92AF851}"/>
              </a:ext>
            </a:extLst>
          </p:cNvPr>
          <p:cNvSpPr/>
          <p:nvPr/>
        </p:nvSpPr>
        <p:spPr>
          <a:xfrm>
            <a:off x="16852840" y="5718922"/>
            <a:ext cx="3209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Biyolojik Risk</a:t>
            </a:r>
            <a:endParaRPr lang="ru-RU" sz="24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5322509" y="12040162"/>
            <a:ext cx="3610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Zararlı veya Tahriş Edici Madde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6852840" y="12224829"/>
            <a:ext cx="292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Düşük Sıcaklık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pic>
        <p:nvPicPr>
          <p:cNvPr id="9" name="Resim Yer Tutucusu 8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911" y="1496497"/>
            <a:ext cx="3889323" cy="3410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Yer Tutucusu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716" y="1496497"/>
            <a:ext cx="3889323" cy="3410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1" name="Resim Yer Tutucusu 10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509" y="7999241"/>
            <a:ext cx="3908127" cy="34269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2" name="Resim Yer Tutucusu 11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8314" y="8000034"/>
            <a:ext cx="3908127" cy="34269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1733614" y="6015980"/>
            <a:ext cx="6043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rgbClr val="FFC000"/>
                </a:solidFill>
                <a:latin typeface="Montserrat" panose="00000500000000000000" pitchFamily="50" charset="0"/>
              </a:rPr>
              <a:t>Uyarı İşaretler</a:t>
            </a:r>
            <a:endParaRPr lang="ru-RU" sz="4800" b="1" spc="-3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34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5695358" y="5821981"/>
            <a:ext cx="292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Gözlük Kullan</a:t>
            </a:r>
            <a:endParaRPr lang="ru-RU" sz="24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061A9B6-7F51-44F8-ACEF-D68AC92AF851}"/>
              </a:ext>
            </a:extLst>
          </p:cNvPr>
          <p:cNvSpPr/>
          <p:nvPr/>
        </p:nvSpPr>
        <p:spPr>
          <a:xfrm>
            <a:off x="17272333" y="5821982"/>
            <a:ext cx="3209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Eldiven Giy</a:t>
            </a:r>
            <a:endParaRPr lang="ru-RU" sz="24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5322359" y="12024411"/>
            <a:ext cx="3610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Baret Tak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6902971" y="11993996"/>
            <a:ext cx="292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Maske Kullan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2315668" y="6015979"/>
            <a:ext cx="7323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chemeClr val="accent1"/>
                </a:solidFill>
                <a:latin typeface="Montserrat" panose="00000500000000000000" pitchFamily="50" charset="0"/>
              </a:rPr>
              <a:t>Zorunluluk</a:t>
            </a:r>
            <a:r>
              <a:rPr lang="tr-TR" sz="4800" b="1" spc="-300" dirty="0" smtClean="0">
                <a:solidFill>
                  <a:srgbClr val="FFC000"/>
                </a:solidFill>
                <a:latin typeface="Montserrat" panose="00000500000000000000" pitchFamily="50" charset="0"/>
              </a:rPr>
              <a:t> </a:t>
            </a:r>
            <a:r>
              <a:rPr lang="tr-TR" sz="4800" b="1" spc="-300" dirty="0" smtClean="0">
                <a:solidFill>
                  <a:schemeClr val="accent1"/>
                </a:solidFill>
                <a:latin typeface="Montserrat" panose="00000500000000000000" pitchFamily="50" charset="0"/>
              </a:rPr>
              <a:t>İşaretleri</a:t>
            </a:r>
            <a:endParaRPr lang="ru-RU" sz="4800" b="1" spc="-300" dirty="0">
              <a:solidFill>
                <a:schemeClr val="accent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59" y="1715457"/>
            <a:ext cx="3670430" cy="367043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160" y="7725707"/>
            <a:ext cx="3696828" cy="369682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72" y="1715457"/>
            <a:ext cx="3670430" cy="36704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5291" y="7628010"/>
            <a:ext cx="3819792" cy="381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34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6096672" y="6431477"/>
            <a:ext cx="3979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İş Ayakkabısı Giy</a:t>
            </a:r>
            <a:endParaRPr lang="ru-RU" sz="24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061A9B6-7F51-44F8-ACEF-D68AC92AF851}"/>
              </a:ext>
            </a:extLst>
          </p:cNvPr>
          <p:cNvSpPr/>
          <p:nvPr/>
        </p:nvSpPr>
        <p:spPr>
          <a:xfrm>
            <a:off x="16129395" y="6281039"/>
            <a:ext cx="4114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Montserrat" panose="00000500000000000000" pitchFamily="50" charset="0"/>
              </a:rPr>
              <a:t>Kulak Koruyucu Tak</a:t>
            </a:r>
            <a:endParaRPr lang="ru-RU" sz="24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E3EDF5E3-D705-4673-A304-F7A5A0B10466}"/>
              </a:ext>
            </a:extLst>
          </p:cNvPr>
          <p:cNvSpPr/>
          <p:nvPr/>
        </p:nvSpPr>
        <p:spPr>
          <a:xfrm>
            <a:off x="5569217" y="12486077"/>
            <a:ext cx="3610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Göz Siperi Kullan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5722600" y="12486076"/>
            <a:ext cx="4521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Emniyet Kemeri Kullan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2315668" y="6015979"/>
            <a:ext cx="7323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chemeClr val="accent1"/>
                </a:solidFill>
                <a:latin typeface="Montserrat" panose="00000500000000000000" pitchFamily="50" charset="0"/>
              </a:rPr>
              <a:t>Zorunluluk</a:t>
            </a:r>
            <a:r>
              <a:rPr lang="tr-TR" sz="4800" b="1" spc="-300" dirty="0" smtClean="0">
                <a:solidFill>
                  <a:srgbClr val="FFC000"/>
                </a:solidFill>
                <a:latin typeface="Montserrat" panose="00000500000000000000" pitchFamily="50" charset="0"/>
              </a:rPr>
              <a:t> </a:t>
            </a:r>
            <a:r>
              <a:rPr lang="tr-TR" sz="4800" b="1" spc="-300" dirty="0" smtClean="0">
                <a:solidFill>
                  <a:schemeClr val="accent1"/>
                </a:solidFill>
                <a:latin typeface="Montserrat" panose="00000500000000000000" pitchFamily="50" charset="0"/>
              </a:rPr>
              <a:t>İşaretleri</a:t>
            </a:r>
            <a:endParaRPr lang="ru-RU" sz="4800" b="1" spc="-300" dirty="0">
              <a:solidFill>
                <a:schemeClr val="accent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86" y="1382653"/>
            <a:ext cx="4604514" cy="460451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124" y="1382653"/>
            <a:ext cx="4560075" cy="459922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86" y="7762440"/>
            <a:ext cx="3988852" cy="398885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3735" y="7619964"/>
            <a:ext cx="3988852" cy="398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72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B18C7A0-DD74-48AE-93CF-9E3533262663}"/>
              </a:ext>
            </a:extLst>
          </p:cNvPr>
          <p:cNvSpPr/>
          <p:nvPr/>
        </p:nvSpPr>
        <p:spPr>
          <a:xfrm>
            <a:off x="6998356" y="12439909"/>
            <a:ext cx="3979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Acil Çıkış Yönleri</a:t>
            </a:r>
            <a:endParaRPr lang="ru-RU" sz="2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77A3ACF6-D838-4214-B2AD-4AFBC6AA7CD6}"/>
              </a:ext>
            </a:extLst>
          </p:cNvPr>
          <p:cNvSpPr/>
          <p:nvPr/>
        </p:nvSpPr>
        <p:spPr>
          <a:xfrm>
            <a:off x="15722600" y="12486076"/>
            <a:ext cx="4521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Montserrat" panose="00000500000000000000" pitchFamily="50" charset="0"/>
              </a:rPr>
              <a:t>Acil Yardım ve ilk Yardım telefonu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020A42E-F286-4BFC-BCF4-DB63A26D60BD}"/>
              </a:ext>
            </a:extLst>
          </p:cNvPr>
          <p:cNvSpPr txBox="1"/>
          <p:nvPr/>
        </p:nvSpPr>
        <p:spPr>
          <a:xfrm>
            <a:off x="23573200" y="323865"/>
            <a:ext cx="56297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dirty="0">
                <a:latin typeface="Montserrat" panose="00000500000000000000" pitchFamily="50" charset="0"/>
                <a:ea typeface="Montserrat" charset="0"/>
                <a:cs typeface="Montserrat" charset="0"/>
              </a:rPr>
              <a:t>24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3161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6B6C57D-CB92-4A31-A856-C80C9E576D83}"/>
              </a:ext>
            </a:extLst>
          </p:cNvPr>
          <p:cNvSpPr/>
          <p:nvPr/>
        </p:nvSpPr>
        <p:spPr>
          <a:xfrm>
            <a:off x="1166469" y="10733659"/>
            <a:ext cx="243046" cy="2982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>
                <a:latin typeface="Montserrat" panose="00000500000000000000" pitchFamily="50" charset="0"/>
              </a:rPr>
              <a:t> </a:t>
            </a:r>
            <a:endParaRPr lang="ru-RU" dirty="0"/>
          </a:p>
        </p:txBody>
      </p: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8050E698-47C3-4B90-879C-C5EC715111EA}"/>
              </a:ext>
            </a:extLst>
          </p:cNvPr>
          <p:cNvSpPr/>
          <p:nvPr/>
        </p:nvSpPr>
        <p:spPr>
          <a:xfrm rot="16200000">
            <a:off x="-1936798" y="6074751"/>
            <a:ext cx="73237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b="1" spc="-300" dirty="0" smtClean="0">
                <a:solidFill>
                  <a:srgbClr val="00B050"/>
                </a:solidFill>
                <a:latin typeface="Montserrat" panose="00000500000000000000" pitchFamily="50" charset="0"/>
              </a:rPr>
              <a:t>Acil Çıkış İlk Yardım </a:t>
            </a:r>
          </a:p>
          <a:p>
            <a:r>
              <a:rPr lang="tr-TR" sz="4800" b="1" spc="-300" dirty="0">
                <a:solidFill>
                  <a:srgbClr val="00B050"/>
                </a:solidFill>
                <a:latin typeface="Montserrat" panose="00000500000000000000" pitchFamily="50" charset="0"/>
              </a:rPr>
              <a:t> </a:t>
            </a:r>
            <a:r>
              <a:rPr lang="tr-TR" sz="4800" b="1" spc="-300" dirty="0" smtClean="0">
                <a:solidFill>
                  <a:srgbClr val="00B050"/>
                </a:solidFill>
                <a:latin typeface="Montserrat" panose="00000500000000000000" pitchFamily="50" charset="0"/>
              </a:rPr>
              <a:t>     İşaretleri</a:t>
            </a:r>
            <a:endParaRPr lang="ru-RU" sz="4800" b="1" spc="-300" dirty="0">
              <a:solidFill>
                <a:srgbClr val="00B05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217" y="1311783"/>
            <a:ext cx="5175063" cy="334743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090" y="1494331"/>
            <a:ext cx="5175063" cy="334743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2600" y="7637834"/>
            <a:ext cx="4196045" cy="419604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217" y="7637833"/>
            <a:ext cx="5175063" cy="419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56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3428</TotalTime>
  <Words>214</Words>
  <Application>Microsoft Office PowerPoint</Application>
  <PresentationFormat>Özel</PresentationFormat>
  <Paragraphs>93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CARMO</dc:title>
  <dc:creator>AZAD</dc:creator>
  <cp:lastModifiedBy>burmem1</cp:lastModifiedBy>
  <cp:revision>351</cp:revision>
  <dcterms:created xsi:type="dcterms:W3CDTF">2017-08-24T20:54:48Z</dcterms:created>
  <dcterms:modified xsi:type="dcterms:W3CDTF">2019-05-07T06:55:14Z</dcterms:modified>
</cp:coreProperties>
</file>