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380" r:id="rId2"/>
    <p:sldId id="257" r:id="rId3"/>
    <p:sldId id="361" r:id="rId4"/>
    <p:sldId id="34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8" r:id="rId20"/>
    <p:sldId id="376" r:id="rId21"/>
    <p:sldId id="377" r:id="rId22"/>
    <p:sldId id="379" r:id="rId2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CE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60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6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0B5F70A-0A83-4524-9A41-E2F0D2D78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824" y="0"/>
            <a:ext cx="11255492" cy="9703010"/>
          </a:xfrm>
          <a:custGeom>
            <a:avLst/>
            <a:gdLst>
              <a:gd name="connsiteX0" fmla="*/ 0 w 11255492"/>
              <a:gd name="connsiteY0" fmla="*/ 0 h 9703010"/>
              <a:gd name="connsiteX1" fmla="*/ 11255492 w 11255492"/>
              <a:gd name="connsiteY1" fmla="*/ 0 h 9703010"/>
              <a:gd name="connsiteX2" fmla="*/ 5627746 w 11255492"/>
              <a:gd name="connsiteY2" fmla="*/ 9703010 h 970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55492" h="9703010">
                <a:moveTo>
                  <a:pt x="0" y="0"/>
                </a:moveTo>
                <a:lnTo>
                  <a:pt x="11255492" y="0"/>
                </a:lnTo>
                <a:lnTo>
                  <a:pt x="5627746" y="97030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9A58AAF8-BA5F-4D51-B4CB-4B56EDE2AD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83700" y="2668905"/>
            <a:ext cx="12589636" cy="10853137"/>
          </a:xfrm>
          <a:custGeom>
            <a:avLst/>
            <a:gdLst>
              <a:gd name="connsiteX0" fmla="*/ 6294818 w 12589636"/>
              <a:gd name="connsiteY0" fmla="*/ 0 h 10853137"/>
              <a:gd name="connsiteX1" fmla="*/ 12589636 w 12589636"/>
              <a:gd name="connsiteY1" fmla="*/ 10853137 h 10853137"/>
              <a:gd name="connsiteX2" fmla="*/ 0 w 12589636"/>
              <a:gd name="connsiteY2" fmla="*/ 10853137 h 1085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89636" h="10853137">
                <a:moveTo>
                  <a:pt x="6294818" y="0"/>
                </a:moveTo>
                <a:lnTo>
                  <a:pt x="12589636" y="10853137"/>
                </a:lnTo>
                <a:lnTo>
                  <a:pt x="0" y="108531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8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06330D85-FE27-48EF-9F26-F91F85E8FB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046338" y="184154"/>
            <a:ext cx="8446518" cy="13684245"/>
          </a:xfrm>
          <a:custGeom>
            <a:avLst/>
            <a:gdLst>
              <a:gd name="connsiteX0" fmla="*/ 3508788 w 8446518"/>
              <a:gd name="connsiteY0" fmla="*/ 0 h 13684245"/>
              <a:gd name="connsiteX1" fmla="*/ 8446518 w 8446518"/>
              <a:gd name="connsiteY1" fmla="*/ 0 h 13684245"/>
              <a:gd name="connsiteX2" fmla="*/ 8446518 w 8446518"/>
              <a:gd name="connsiteY2" fmla="*/ 13684245 h 13684245"/>
              <a:gd name="connsiteX3" fmla="*/ 0 w 8446518"/>
              <a:gd name="connsiteY3" fmla="*/ 13684245 h 1368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6518" h="13684245">
                <a:moveTo>
                  <a:pt x="3508788" y="0"/>
                </a:moveTo>
                <a:lnTo>
                  <a:pt x="8446518" y="0"/>
                </a:lnTo>
                <a:lnTo>
                  <a:pt x="8446518" y="13684245"/>
                </a:lnTo>
                <a:lnTo>
                  <a:pt x="0" y="136842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639A286-59A6-4464-B206-A173B7ACDF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73936" cy="13716000"/>
          </a:xfrm>
          <a:custGeom>
            <a:avLst/>
            <a:gdLst>
              <a:gd name="connsiteX0" fmla="*/ 0 w 8273936"/>
              <a:gd name="connsiteY0" fmla="*/ 0 h 13716000"/>
              <a:gd name="connsiteX1" fmla="*/ 8273936 w 8273936"/>
              <a:gd name="connsiteY1" fmla="*/ 0 h 13716000"/>
              <a:gd name="connsiteX2" fmla="*/ 4844936 w 8273936"/>
              <a:gd name="connsiteY2" fmla="*/ 13716000 h 13716000"/>
              <a:gd name="connsiteX3" fmla="*/ 0 w 827393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3936" h="13716000">
                <a:moveTo>
                  <a:pt x="0" y="0"/>
                </a:moveTo>
                <a:lnTo>
                  <a:pt x="8273936" y="0"/>
                </a:lnTo>
                <a:lnTo>
                  <a:pt x="484493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9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95F6C9C-0547-426C-8A5B-AD5365D46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0679" y="8127551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5A4404A-931F-4CB5-992D-2315517A38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50067" y="1524683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51E0475C-58D0-4838-80BD-5F85FCD7B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85009" y="1240973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E30F2A0-01F9-4C23-88D6-D898E6615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50067" y="8127551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7213BA0-9890-4E62-80EA-F8346CC6C4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85009" y="8127551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ru-RU"/>
            </a:lvl1pPr>
          </a:lstStyle>
          <a:p>
            <a:endParaRPr lang="ru-RU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1B94909F-705A-4E77-A8C5-C05FF795AD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40679" y="1524683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6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95F6C9C-0547-426C-8A5B-AD5365D46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0679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DBCA5CC-38EF-4AE7-8A8D-FD43FB7FDE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3225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EF4736A-5E19-4734-A19E-1B2B0F14F9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85771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ACA63653-7768-4807-90AF-F55853DC7F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636643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0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95F6C9C-0547-426C-8A5B-AD5365D46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967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E30F2A0-01F9-4C23-88D6-D898E6615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34039" y="4306665"/>
            <a:ext cx="4604658" cy="460465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8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95F6C9C-0547-426C-8A5B-AD5365D46F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07853" y="3609979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F08167B-A16C-4270-8FAE-D0D2D7F876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2767" y="3609978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E5A7251-CEFC-483A-B6CD-47CFA5FCCF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677681" y="3609977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A4A2DDA-997F-434B-A390-1CB261E26F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162595" y="3609976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6F07755-6065-438E-B487-6EBF70327D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7853" y="7855408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5009753-5027-4171-8C8B-0F30E42BF0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2767" y="7855407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7385CC3-F49E-4AD5-85E0-2958D1B38B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677681" y="7855406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4F20DA7-01A9-4991-9691-CAD003FD13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162595" y="7855405"/>
            <a:ext cx="2943221" cy="2943221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Place </a:t>
            </a:r>
            <a:r>
              <a:rPr lang="en-US" dirty="0" err="1"/>
              <a:t>picrure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4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E30F2A0-01F9-4C23-88D6-D898E6615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13157" y="3065695"/>
            <a:ext cx="7576678" cy="7576678"/>
          </a:xfrm>
          <a:custGeom>
            <a:avLst/>
            <a:gdLst>
              <a:gd name="connsiteX0" fmla="*/ 1543050 w 3086100"/>
              <a:gd name="connsiteY0" fmla="*/ 0 h 3086100"/>
              <a:gd name="connsiteX1" fmla="*/ 3086100 w 3086100"/>
              <a:gd name="connsiteY1" fmla="*/ 1543050 h 3086100"/>
              <a:gd name="connsiteX2" fmla="*/ 1543050 w 3086100"/>
              <a:gd name="connsiteY2" fmla="*/ 3086100 h 3086100"/>
              <a:gd name="connsiteX3" fmla="*/ 0 w 3086100"/>
              <a:gd name="connsiteY3" fmla="*/ 1543050 h 3086100"/>
              <a:gd name="connsiteX4" fmla="*/ 1543050 w 3086100"/>
              <a:gd name="connsiteY4" fmla="*/ 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3086100">
                <a:moveTo>
                  <a:pt x="1543050" y="0"/>
                </a:moveTo>
                <a:cubicBezTo>
                  <a:pt x="2395253" y="0"/>
                  <a:pt x="3086100" y="690847"/>
                  <a:pt x="3086100" y="1543050"/>
                </a:cubicBezTo>
                <a:cubicBezTo>
                  <a:pt x="3086100" y="2395253"/>
                  <a:pt x="2395253" y="3086100"/>
                  <a:pt x="1543050" y="3086100"/>
                </a:cubicBezTo>
                <a:cubicBezTo>
                  <a:pt x="690847" y="3086100"/>
                  <a:pt x="0" y="2395253"/>
                  <a:pt x="0" y="1543050"/>
                </a:cubicBezTo>
                <a:cubicBezTo>
                  <a:pt x="0" y="690847"/>
                  <a:pt x="690847" y="0"/>
                  <a:pt x="15430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6FE805-AD24-4253-B6FC-58242CA58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9012" y="2121813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EF15ED85-7E50-436B-9B3C-AAE38B2797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43640" y="2121811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020CC77-99FC-4BFC-A26E-C78E339D25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08268" y="2121809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C196B172-0E43-4069-B8A6-5771E5A33C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72896" y="2121807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8F363CBB-1B26-45E3-8698-86CB50A4FF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9012" y="7717071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A9996FBB-4C09-4525-9891-5C1F5410B2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3640" y="7717069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6B7193B2-9728-4C78-B041-4C94EBF21C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508268" y="7717067"/>
            <a:ext cx="3560532" cy="418102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A22EBF10-E49F-4121-89EB-D43548460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972896" y="7717065"/>
            <a:ext cx="3560532" cy="418102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9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6FE805-AD24-4253-B6FC-58242CA58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6875" y="2404842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5A60078-4986-4D27-94CE-E448FCE3A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34589" y="2404842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2B50B513-37AD-4094-8A51-005C529996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362303" y="2404842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E0B05B6-91E8-414A-99ED-77694A7AA8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390017" y="2404842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6CA731A4-8E6C-4B30-AD74-B391ADE557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06875" y="6737356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0C55C3E4-A9D5-49EA-BA96-F144FA28A1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34589" y="6737356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607A127A-7486-47BF-9566-9AB04302EC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62303" y="6737356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FFE0B2A6-3F6D-4773-B1A3-1961D16594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90017" y="6737356"/>
            <a:ext cx="2160725" cy="25372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20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3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3885A1CA-6A69-4FFB-80F0-C406EE2E7B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71863" y="3286125"/>
            <a:ext cx="2330450" cy="287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D3592A6F-FEA2-4F7E-A178-91DA1DF88F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24313" y="3286123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D16B174C-5AB0-4692-B46C-959EA1B68C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76763" y="3286121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22F7724C-8D08-4864-80DA-B08BD2775B4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929213" y="3286119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FF76A95A-3127-4E21-B7B1-81AC3F40C88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71288" y="7866094"/>
            <a:ext cx="2330450" cy="287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691ED7C3-6F9A-43C9-BB62-8DFEF023AEB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23738" y="7866092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="" xmlns:a16="http://schemas.microsoft.com/office/drawing/2014/main" id="{B560176D-D1C3-4308-AFD0-BF3CE5D32A9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776188" y="7866090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="" xmlns:a16="http://schemas.microsoft.com/office/drawing/2014/main" id="{A7F4E2B9-D53F-40FE-9901-061A4F28788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8928638" y="7866088"/>
            <a:ext cx="2330450" cy="2870200"/>
          </a:xfr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457200" marR="0" lvl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Picture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62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5A60078-4986-4D27-94CE-E448FCE3A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0516" y="3928842"/>
            <a:ext cx="4942114" cy="58033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2B50B513-37AD-4094-8A51-005C529996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39944" y="3928842"/>
            <a:ext cx="4942114" cy="58033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E0B05B6-91E8-414A-99ED-77694A7AA8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18230" y="3928842"/>
            <a:ext cx="4942114" cy="58033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Place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36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8670236C-C955-4664-9E51-300F87F531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662" y="1462925"/>
            <a:ext cx="10660261" cy="10660262"/>
          </a:xfrm>
          <a:custGeom>
            <a:avLst/>
            <a:gdLst>
              <a:gd name="connsiteX0" fmla="*/ 5330130 w 10660261"/>
              <a:gd name="connsiteY0" fmla="*/ 0 h 10660262"/>
              <a:gd name="connsiteX1" fmla="*/ 10660261 w 10660261"/>
              <a:gd name="connsiteY1" fmla="*/ 5330131 h 10660262"/>
              <a:gd name="connsiteX2" fmla="*/ 10660261 w 10660261"/>
              <a:gd name="connsiteY2" fmla="*/ 10660262 h 10660262"/>
              <a:gd name="connsiteX3" fmla="*/ 5330130 w 10660261"/>
              <a:gd name="connsiteY3" fmla="*/ 10660262 h 10660262"/>
              <a:gd name="connsiteX4" fmla="*/ 0 w 10660261"/>
              <a:gd name="connsiteY4" fmla="*/ 5330131 h 10660262"/>
              <a:gd name="connsiteX5" fmla="*/ 5330130 w 10660261"/>
              <a:gd name="connsiteY5" fmla="*/ 0 h 1066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0261" h="10660262">
                <a:moveTo>
                  <a:pt x="5330130" y="0"/>
                </a:moveTo>
                <a:cubicBezTo>
                  <a:pt x="8273880" y="0"/>
                  <a:pt x="10660261" y="2386381"/>
                  <a:pt x="10660261" y="5330131"/>
                </a:cubicBezTo>
                <a:lnTo>
                  <a:pt x="10660261" y="10660262"/>
                </a:lnTo>
                <a:lnTo>
                  <a:pt x="5330130" y="10660262"/>
                </a:lnTo>
                <a:cubicBezTo>
                  <a:pt x="2386380" y="10660262"/>
                  <a:pt x="0" y="8273881"/>
                  <a:pt x="0" y="5330131"/>
                </a:cubicBezTo>
                <a:cubicBezTo>
                  <a:pt x="0" y="2386381"/>
                  <a:pt x="2386380" y="0"/>
                  <a:pt x="5330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5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478744-B477-416F-A4BC-0848366D27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6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AEF09FE0-13D0-4D6E-A572-B7762FD60F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051036" y="3428999"/>
            <a:ext cx="5064631" cy="7194461"/>
          </a:xfrm>
          <a:custGeom>
            <a:avLst/>
            <a:gdLst>
              <a:gd name="connsiteX0" fmla="*/ 1876228 w 6475668"/>
              <a:gd name="connsiteY0" fmla="*/ 2723212 h 9198882"/>
              <a:gd name="connsiteX1" fmla="*/ 3752458 w 6475668"/>
              <a:gd name="connsiteY1" fmla="*/ 4599441 h 9198882"/>
              <a:gd name="connsiteX2" fmla="*/ 1876228 w 6475668"/>
              <a:gd name="connsiteY2" fmla="*/ 6475670 h 9198882"/>
              <a:gd name="connsiteX3" fmla="*/ 0 w 6475668"/>
              <a:gd name="connsiteY3" fmla="*/ 4599441 h 9198882"/>
              <a:gd name="connsiteX4" fmla="*/ 1876228 w 6475668"/>
              <a:gd name="connsiteY4" fmla="*/ 2723212 h 9198882"/>
              <a:gd name="connsiteX5" fmla="*/ 1876228 w 6475668"/>
              <a:gd name="connsiteY5" fmla="*/ 0 h 9198882"/>
              <a:gd name="connsiteX6" fmla="*/ 6475668 w 6475668"/>
              <a:gd name="connsiteY6" fmla="*/ 4599441 h 9198882"/>
              <a:gd name="connsiteX7" fmla="*/ 1876228 w 6475668"/>
              <a:gd name="connsiteY7" fmla="*/ 9198882 h 9198882"/>
              <a:gd name="connsiteX8" fmla="*/ 1876228 w 6475668"/>
              <a:gd name="connsiteY8" fmla="*/ 6899161 h 9198882"/>
              <a:gd name="connsiteX9" fmla="*/ 4175948 w 6475668"/>
              <a:gd name="connsiteY9" fmla="*/ 4599441 h 9198882"/>
              <a:gd name="connsiteX10" fmla="*/ 1876228 w 6475668"/>
              <a:gd name="connsiteY10" fmla="*/ 2299721 h 919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75668" h="9198882">
                <a:moveTo>
                  <a:pt x="1876228" y="2723212"/>
                </a:moveTo>
                <a:cubicBezTo>
                  <a:pt x="2912442" y="2723212"/>
                  <a:pt x="3752458" y="3563228"/>
                  <a:pt x="3752458" y="4599441"/>
                </a:cubicBezTo>
                <a:cubicBezTo>
                  <a:pt x="3752458" y="5635654"/>
                  <a:pt x="2912442" y="6475670"/>
                  <a:pt x="1876228" y="6475670"/>
                </a:cubicBezTo>
                <a:cubicBezTo>
                  <a:pt x="840016" y="6475670"/>
                  <a:pt x="0" y="5635654"/>
                  <a:pt x="0" y="4599441"/>
                </a:cubicBezTo>
                <a:cubicBezTo>
                  <a:pt x="0" y="3563228"/>
                  <a:pt x="840016" y="2723212"/>
                  <a:pt x="1876228" y="2723212"/>
                </a:cubicBezTo>
                <a:close/>
                <a:moveTo>
                  <a:pt x="1876228" y="0"/>
                </a:moveTo>
                <a:cubicBezTo>
                  <a:pt x="4416428" y="0"/>
                  <a:pt x="6475668" y="2059240"/>
                  <a:pt x="6475668" y="4599441"/>
                </a:cubicBezTo>
                <a:cubicBezTo>
                  <a:pt x="6475668" y="7139642"/>
                  <a:pt x="4416428" y="9198882"/>
                  <a:pt x="1876228" y="9198882"/>
                </a:cubicBezTo>
                <a:lnTo>
                  <a:pt x="1876228" y="6899161"/>
                </a:lnTo>
                <a:cubicBezTo>
                  <a:pt x="3146328" y="6899161"/>
                  <a:pt x="4175948" y="5869541"/>
                  <a:pt x="4175948" y="4599441"/>
                </a:cubicBezTo>
                <a:cubicBezTo>
                  <a:pt x="4175948" y="3329341"/>
                  <a:pt x="3146328" y="2299721"/>
                  <a:pt x="1876228" y="22997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7B958630-12CE-47E6-B138-CFBFFA6CA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5720" y="3428999"/>
            <a:ext cx="5064631" cy="7194461"/>
          </a:xfrm>
          <a:custGeom>
            <a:avLst/>
            <a:gdLst>
              <a:gd name="connsiteX0" fmla="*/ 4599440 w 6475668"/>
              <a:gd name="connsiteY0" fmla="*/ 2723212 h 9198882"/>
              <a:gd name="connsiteX1" fmla="*/ 6475668 w 6475668"/>
              <a:gd name="connsiteY1" fmla="*/ 4599441 h 9198882"/>
              <a:gd name="connsiteX2" fmla="*/ 4599440 w 6475668"/>
              <a:gd name="connsiteY2" fmla="*/ 6475670 h 9198882"/>
              <a:gd name="connsiteX3" fmla="*/ 2723210 w 6475668"/>
              <a:gd name="connsiteY3" fmla="*/ 4599441 h 9198882"/>
              <a:gd name="connsiteX4" fmla="*/ 4599440 w 6475668"/>
              <a:gd name="connsiteY4" fmla="*/ 2723212 h 9198882"/>
              <a:gd name="connsiteX5" fmla="*/ 4599440 w 6475668"/>
              <a:gd name="connsiteY5" fmla="*/ 0 h 9198882"/>
              <a:gd name="connsiteX6" fmla="*/ 4599440 w 6475668"/>
              <a:gd name="connsiteY6" fmla="*/ 2299721 h 9198882"/>
              <a:gd name="connsiteX7" fmla="*/ 2299720 w 6475668"/>
              <a:gd name="connsiteY7" fmla="*/ 4599441 h 9198882"/>
              <a:gd name="connsiteX8" fmla="*/ 4599440 w 6475668"/>
              <a:gd name="connsiteY8" fmla="*/ 6899161 h 9198882"/>
              <a:gd name="connsiteX9" fmla="*/ 4599440 w 6475668"/>
              <a:gd name="connsiteY9" fmla="*/ 9198882 h 9198882"/>
              <a:gd name="connsiteX10" fmla="*/ 0 w 6475668"/>
              <a:gd name="connsiteY10" fmla="*/ 4599441 h 9198882"/>
              <a:gd name="connsiteX11" fmla="*/ 4599440 w 6475668"/>
              <a:gd name="connsiteY11" fmla="*/ 0 h 919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5668" h="9198882">
                <a:moveTo>
                  <a:pt x="4599440" y="2723212"/>
                </a:moveTo>
                <a:cubicBezTo>
                  <a:pt x="5635652" y="2723212"/>
                  <a:pt x="6475668" y="3563228"/>
                  <a:pt x="6475668" y="4599441"/>
                </a:cubicBezTo>
                <a:cubicBezTo>
                  <a:pt x="6475668" y="5635654"/>
                  <a:pt x="5635652" y="6475670"/>
                  <a:pt x="4599440" y="6475670"/>
                </a:cubicBezTo>
                <a:cubicBezTo>
                  <a:pt x="3563226" y="6475670"/>
                  <a:pt x="2723210" y="5635654"/>
                  <a:pt x="2723210" y="4599441"/>
                </a:cubicBezTo>
                <a:cubicBezTo>
                  <a:pt x="2723210" y="3563228"/>
                  <a:pt x="3563226" y="2723212"/>
                  <a:pt x="4599440" y="2723212"/>
                </a:cubicBezTo>
                <a:close/>
                <a:moveTo>
                  <a:pt x="4599440" y="0"/>
                </a:moveTo>
                <a:lnTo>
                  <a:pt x="4599440" y="2299721"/>
                </a:lnTo>
                <a:cubicBezTo>
                  <a:pt x="3329340" y="2299721"/>
                  <a:pt x="2299720" y="3329341"/>
                  <a:pt x="2299720" y="4599441"/>
                </a:cubicBezTo>
                <a:cubicBezTo>
                  <a:pt x="2299720" y="5869541"/>
                  <a:pt x="3329340" y="6899161"/>
                  <a:pt x="4599440" y="6899161"/>
                </a:cubicBezTo>
                <a:lnTo>
                  <a:pt x="4599440" y="9198882"/>
                </a:lnTo>
                <a:cubicBezTo>
                  <a:pt x="2059240" y="9198882"/>
                  <a:pt x="0" y="7139642"/>
                  <a:pt x="0" y="4599441"/>
                </a:cubicBezTo>
                <a:cubicBezTo>
                  <a:pt x="0" y="2059240"/>
                  <a:pt x="2059240" y="0"/>
                  <a:pt x="45994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40" name="Picture Placeholder 39">
            <a:extLst>
              <a:ext uri="{FF2B5EF4-FFF2-40B4-BE49-F238E27FC236}">
                <a16:creationId xmlns="" xmlns:a16="http://schemas.microsoft.com/office/drawing/2014/main" id="{8A60DFF3-3E24-43EB-800F-9D5880C458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6538" y="4197888"/>
            <a:ext cx="7194462" cy="5064632"/>
          </a:xfrm>
          <a:custGeom>
            <a:avLst/>
            <a:gdLst>
              <a:gd name="connsiteX0" fmla="*/ 4599442 w 9198882"/>
              <a:gd name="connsiteY0" fmla="*/ 2723211 h 6475669"/>
              <a:gd name="connsiteX1" fmla="*/ 6475670 w 9198882"/>
              <a:gd name="connsiteY1" fmla="*/ 4599440 h 6475669"/>
              <a:gd name="connsiteX2" fmla="*/ 4599442 w 9198882"/>
              <a:gd name="connsiteY2" fmla="*/ 6475669 h 6475669"/>
              <a:gd name="connsiteX3" fmla="*/ 2723212 w 9198882"/>
              <a:gd name="connsiteY3" fmla="*/ 4599440 h 6475669"/>
              <a:gd name="connsiteX4" fmla="*/ 4599442 w 9198882"/>
              <a:gd name="connsiteY4" fmla="*/ 2723211 h 6475669"/>
              <a:gd name="connsiteX5" fmla="*/ 4599442 w 9198882"/>
              <a:gd name="connsiteY5" fmla="*/ 0 h 6475669"/>
              <a:gd name="connsiteX6" fmla="*/ 9198882 w 9198882"/>
              <a:gd name="connsiteY6" fmla="*/ 4599441 h 6475669"/>
              <a:gd name="connsiteX7" fmla="*/ 6899162 w 9198882"/>
              <a:gd name="connsiteY7" fmla="*/ 4599441 h 6475669"/>
              <a:gd name="connsiteX8" fmla="*/ 4599442 w 9198882"/>
              <a:gd name="connsiteY8" fmla="*/ 2299721 h 6475669"/>
              <a:gd name="connsiteX9" fmla="*/ 2299722 w 9198882"/>
              <a:gd name="connsiteY9" fmla="*/ 4599441 h 6475669"/>
              <a:gd name="connsiteX10" fmla="*/ 0 w 9198882"/>
              <a:gd name="connsiteY10" fmla="*/ 4599441 h 6475669"/>
              <a:gd name="connsiteX11" fmla="*/ 4599442 w 9198882"/>
              <a:gd name="connsiteY11" fmla="*/ 0 h 64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8882" h="6475669">
                <a:moveTo>
                  <a:pt x="4599442" y="2723211"/>
                </a:moveTo>
                <a:cubicBezTo>
                  <a:pt x="5635654" y="2723211"/>
                  <a:pt x="6475670" y="3563227"/>
                  <a:pt x="6475670" y="4599440"/>
                </a:cubicBezTo>
                <a:cubicBezTo>
                  <a:pt x="6475670" y="5635653"/>
                  <a:pt x="5635654" y="6475669"/>
                  <a:pt x="4599442" y="6475669"/>
                </a:cubicBezTo>
                <a:cubicBezTo>
                  <a:pt x="3563228" y="6475669"/>
                  <a:pt x="2723212" y="5635653"/>
                  <a:pt x="2723212" y="4599440"/>
                </a:cubicBezTo>
                <a:cubicBezTo>
                  <a:pt x="2723212" y="3563227"/>
                  <a:pt x="3563228" y="2723211"/>
                  <a:pt x="4599442" y="2723211"/>
                </a:cubicBezTo>
                <a:close/>
                <a:moveTo>
                  <a:pt x="4599442" y="0"/>
                </a:moveTo>
                <a:cubicBezTo>
                  <a:pt x="7139642" y="0"/>
                  <a:pt x="9198882" y="2059240"/>
                  <a:pt x="9198882" y="4599441"/>
                </a:cubicBezTo>
                <a:lnTo>
                  <a:pt x="6899162" y="4599441"/>
                </a:lnTo>
                <a:cubicBezTo>
                  <a:pt x="6899162" y="3329341"/>
                  <a:pt x="5869542" y="2299721"/>
                  <a:pt x="4599442" y="2299721"/>
                </a:cubicBezTo>
                <a:cubicBezTo>
                  <a:pt x="3329342" y="2299721"/>
                  <a:pt x="2299722" y="3329341"/>
                  <a:pt x="2299722" y="4599441"/>
                </a:cubicBezTo>
                <a:lnTo>
                  <a:pt x="0" y="4599441"/>
                </a:lnTo>
                <a:cubicBezTo>
                  <a:pt x="0" y="2059240"/>
                  <a:pt x="2059240" y="0"/>
                  <a:pt x="45994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2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5FD5DDB4-0DF8-4A83-A644-A47E54B324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52950" y="2565314"/>
            <a:ext cx="10818639" cy="8321330"/>
          </a:xfrm>
          <a:custGeom>
            <a:avLst/>
            <a:gdLst>
              <a:gd name="connsiteX0" fmla="*/ 6595438 w 10818639"/>
              <a:gd name="connsiteY0" fmla="*/ 21 h 8321330"/>
              <a:gd name="connsiteX1" fmla="*/ 7386651 w 10818639"/>
              <a:gd name="connsiteY1" fmla="*/ 303154 h 8321330"/>
              <a:gd name="connsiteX2" fmla="*/ 7458493 w 10818639"/>
              <a:gd name="connsiteY2" fmla="*/ 379379 h 8321330"/>
              <a:gd name="connsiteX3" fmla="*/ 7467242 w 10818639"/>
              <a:gd name="connsiteY3" fmla="*/ 368485 h 8321330"/>
              <a:gd name="connsiteX4" fmla="*/ 7459224 w 10818639"/>
              <a:gd name="connsiteY4" fmla="*/ 380156 h 8321330"/>
              <a:gd name="connsiteX5" fmla="*/ 7470493 w 10818639"/>
              <a:gd name="connsiteY5" fmla="*/ 392113 h 8321330"/>
              <a:gd name="connsiteX6" fmla="*/ 8878577 w 10818639"/>
              <a:gd name="connsiteY6" fmla="*/ 91996 h 8321330"/>
              <a:gd name="connsiteX7" fmla="*/ 9592623 w 10818639"/>
              <a:gd name="connsiteY7" fmla="*/ 910740 h 8321330"/>
              <a:gd name="connsiteX8" fmla="*/ 9596488 w 10818639"/>
              <a:gd name="connsiteY8" fmla="*/ 911943 h 8321330"/>
              <a:gd name="connsiteX9" fmla="*/ 9594124 w 10818639"/>
              <a:gd name="connsiteY9" fmla="*/ 885604 h 8321330"/>
              <a:gd name="connsiteX10" fmla="*/ 9597969 w 10818639"/>
              <a:gd name="connsiteY10" fmla="*/ 912404 h 8321330"/>
              <a:gd name="connsiteX11" fmla="*/ 9750337 w 10818639"/>
              <a:gd name="connsiteY11" fmla="*/ 959825 h 8321330"/>
              <a:gd name="connsiteX12" fmla="*/ 10509003 w 10818639"/>
              <a:gd name="connsiteY12" fmla="*/ 1705354 h 8321330"/>
              <a:gd name="connsiteX13" fmla="*/ 10467986 w 10818639"/>
              <a:gd name="connsiteY13" fmla="*/ 2566996 h 8321330"/>
              <a:gd name="connsiteX14" fmla="*/ 10767610 w 10818639"/>
              <a:gd name="connsiteY14" fmla="*/ 3884427 h 8321330"/>
              <a:gd name="connsiteX15" fmla="*/ 9364028 w 10818639"/>
              <a:gd name="connsiteY15" fmla="*/ 5037640 h 8321330"/>
              <a:gd name="connsiteX16" fmla="*/ 8861570 w 10818639"/>
              <a:gd name="connsiteY16" fmla="*/ 6025796 h 8321330"/>
              <a:gd name="connsiteX17" fmla="*/ 7150861 w 10818639"/>
              <a:gd name="connsiteY17" fmla="*/ 6145441 h 8321330"/>
              <a:gd name="connsiteX18" fmla="*/ 5928355 w 10818639"/>
              <a:gd name="connsiteY18" fmla="*/ 7199620 h 8321330"/>
              <a:gd name="connsiteX19" fmla="*/ 4130860 w 10818639"/>
              <a:gd name="connsiteY19" fmla="*/ 6556154 h 8321330"/>
              <a:gd name="connsiteX20" fmla="*/ 3953958 w 10818639"/>
              <a:gd name="connsiteY20" fmla="*/ 6642512 h 8321330"/>
              <a:gd name="connsiteX21" fmla="*/ 3782354 w 10818639"/>
              <a:gd name="connsiteY21" fmla="*/ 6706634 h 8321330"/>
              <a:gd name="connsiteX22" fmla="*/ 3816740 w 10818639"/>
              <a:gd name="connsiteY22" fmla="*/ 6717308 h 8321330"/>
              <a:gd name="connsiteX23" fmla="*/ 4185178 w 10818639"/>
              <a:gd name="connsiteY23" fmla="*/ 7273151 h 8321330"/>
              <a:gd name="connsiteX24" fmla="*/ 3703503 w 10818639"/>
              <a:gd name="connsiteY24" fmla="*/ 7864145 h 8321330"/>
              <a:gd name="connsiteX25" fmla="*/ 3682753 w 10818639"/>
              <a:gd name="connsiteY25" fmla="*/ 7866237 h 8321330"/>
              <a:gd name="connsiteX26" fmla="*/ 3683811 w 10818639"/>
              <a:gd name="connsiteY26" fmla="*/ 7876733 h 8321330"/>
              <a:gd name="connsiteX27" fmla="*/ 3281643 w 10818639"/>
              <a:gd name="connsiteY27" fmla="*/ 8278900 h 8321330"/>
              <a:gd name="connsiteX28" fmla="*/ 3278699 w 10818639"/>
              <a:gd name="connsiteY28" fmla="*/ 8278604 h 8321330"/>
              <a:gd name="connsiteX29" fmla="*/ 3238764 w 10818639"/>
              <a:gd name="connsiteY29" fmla="*/ 8305528 h 8321330"/>
              <a:gd name="connsiteX30" fmla="*/ 3160494 w 10818639"/>
              <a:gd name="connsiteY30" fmla="*/ 8321330 h 8321330"/>
              <a:gd name="connsiteX31" fmla="*/ 2959411 w 10818639"/>
              <a:gd name="connsiteY31" fmla="*/ 8120247 h 8321330"/>
              <a:gd name="connsiteX32" fmla="*/ 2960226 w 10818639"/>
              <a:gd name="connsiteY32" fmla="*/ 8116212 h 8321330"/>
              <a:gd name="connsiteX33" fmla="*/ 2948160 w 10818639"/>
              <a:gd name="connsiteY33" fmla="*/ 8101588 h 8321330"/>
              <a:gd name="connsiteX34" fmla="*/ 2879475 w 10818639"/>
              <a:gd name="connsiteY34" fmla="*/ 7876733 h 8321330"/>
              <a:gd name="connsiteX35" fmla="*/ 2997268 w 10818639"/>
              <a:gd name="connsiteY35" fmla="*/ 7592358 h 8321330"/>
              <a:gd name="connsiteX36" fmla="*/ 3048809 w 10818639"/>
              <a:gd name="connsiteY36" fmla="*/ 7549832 h 8321330"/>
              <a:gd name="connsiteX37" fmla="*/ 3026084 w 10818639"/>
              <a:gd name="connsiteY37" fmla="*/ 7507963 h 8321330"/>
              <a:gd name="connsiteX38" fmla="*/ 2978677 w 10818639"/>
              <a:gd name="connsiteY38" fmla="*/ 7273151 h 8321330"/>
              <a:gd name="connsiteX39" fmla="*/ 3155365 w 10818639"/>
              <a:gd name="connsiteY39" fmla="*/ 6846589 h 8321330"/>
              <a:gd name="connsiteX40" fmla="*/ 3202505 w 10818639"/>
              <a:gd name="connsiteY40" fmla="*/ 6807695 h 8321330"/>
              <a:gd name="connsiteX41" fmla="*/ 3020394 w 10818639"/>
              <a:gd name="connsiteY41" fmla="*/ 6805680 h 8321330"/>
              <a:gd name="connsiteX42" fmla="*/ 1460753 w 10818639"/>
              <a:gd name="connsiteY42" fmla="*/ 5920396 h 8321330"/>
              <a:gd name="connsiteX43" fmla="*/ 286767 w 10818639"/>
              <a:gd name="connsiteY43" fmla="*/ 5212917 h 8321330"/>
              <a:gd name="connsiteX44" fmla="*/ 537621 w 10818639"/>
              <a:gd name="connsiteY44" fmla="*/ 4257939 h 8321330"/>
              <a:gd name="connsiteX45" fmla="*/ 7901 w 10818639"/>
              <a:gd name="connsiteY45" fmla="*/ 3278161 h 8321330"/>
              <a:gd name="connsiteX46" fmla="*/ 975302 w 10818639"/>
              <a:gd name="connsiteY46" fmla="*/ 2407303 h 8321330"/>
              <a:gd name="connsiteX47" fmla="*/ 984556 w 10818639"/>
              <a:gd name="connsiteY47" fmla="*/ 2384346 h 8321330"/>
              <a:gd name="connsiteX48" fmla="*/ 984556 w 10818639"/>
              <a:gd name="connsiteY48" fmla="*/ 2384346 h 8321330"/>
              <a:gd name="connsiteX49" fmla="*/ 1415485 w 10818639"/>
              <a:gd name="connsiteY49" fmla="*/ 1133775 h 8321330"/>
              <a:gd name="connsiteX50" fmla="*/ 3511853 w 10818639"/>
              <a:gd name="connsiteY50" fmla="*/ 848069 h 8321330"/>
              <a:gd name="connsiteX51" fmla="*/ 3512222 w 10818639"/>
              <a:gd name="connsiteY51" fmla="*/ 847518 h 8321330"/>
              <a:gd name="connsiteX52" fmla="*/ 3510602 w 10818639"/>
              <a:gd name="connsiteY52" fmla="*/ 846393 h 8321330"/>
              <a:gd name="connsiteX53" fmla="*/ 3512286 w 10818639"/>
              <a:gd name="connsiteY53" fmla="*/ 847422 h 8321330"/>
              <a:gd name="connsiteX54" fmla="*/ 3597560 w 10818639"/>
              <a:gd name="connsiteY54" fmla="*/ 719911 h 8321330"/>
              <a:gd name="connsiteX55" fmla="*/ 5625479 w 10818639"/>
              <a:gd name="connsiteY55" fmla="*/ 551471 h 8321330"/>
              <a:gd name="connsiteX56" fmla="*/ 6449070 w 10818639"/>
              <a:gd name="connsiteY56" fmla="*/ 9887 h 8321330"/>
              <a:gd name="connsiteX57" fmla="*/ 6595438 w 10818639"/>
              <a:gd name="connsiteY57" fmla="*/ 21 h 832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818639" h="8321330">
                <a:moveTo>
                  <a:pt x="6595438" y="21"/>
                </a:moveTo>
                <a:cubicBezTo>
                  <a:pt x="6893025" y="-1741"/>
                  <a:pt x="7179286" y="107701"/>
                  <a:pt x="7386651" y="303154"/>
                </a:cubicBezTo>
                <a:lnTo>
                  <a:pt x="7458493" y="379379"/>
                </a:lnTo>
                <a:lnTo>
                  <a:pt x="7467242" y="368485"/>
                </a:lnTo>
                <a:lnTo>
                  <a:pt x="7459224" y="380156"/>
                </a:lnTo>
                <a:lnTo>
                  <a:pt x="7470493" y="392113"/>
                </a:lnTo>
                <a:cubicBezTo>
                  <a:pt x="7816137" y="21114"/>
                  <a:pt x="8387873" y="-100709"/>
                  <a:pt x="8878577" y="91996"/>
                </a:cubicBezTo>
                <a:cubicBezTo>
                  <a:pt x="9252482" y="238786"/>
                  <a:pt x="9520593" y="546109"/>
                  <a:pt x="9592623" y="910740"/>
                </a:cubicBezTo>
                <a:lnTo>
                  <a:pt x="9596488" y="911943"/>
                </a:lnTo>
                <a:lnTo>
                  <a:pt x="9594124" y="885604"/>
                </a:lnTo>
                <a:lnTo>
                  <a:pt x="9597969" y="912404"/>
                </a:lnTo>
                <a:lnTo>
                  <a:pt x="9750337" y="959825"/>
                </a:lnTo>
                <a:cubicBezTo>
                  <a:pt x="10107649" y="1094302"/>
                  <a:pt x="10386452" y="1365188"/>
                  <a:pt x="10509003" y="1705354"/>
                </a:cubicBezTo>
                <a:cubicBezTo>
                  <a:pt x="10610795" y="1987541"/>
                  <a:pt x="10596289" y="2294026"/>
                  <a:pt x="10467986" y="2566996"/>
                </a:cubicBezTo>
                <a:cubicBezTo>
                  <a:pt x="10783366" y="2941347"/>
                  <a:pt x="10893662" y="3426627"/>
                  <a:pt x="10767610" y="3884427"/>
                </a:cubicBezTo>
                <a:cubicBezTo>
                  <a:pt x="10600040" y="4493039"/>
                  <a:pt x="10045311" y="4948828"/>
                  <a:pt x="9364028" y="5037640"/>
                </a:cubicBezTo>
                <a:cubicBezTo>
                  <a:pt x="9360777" y="5417520"/>
                  <a:pt x="9177451" y="5777794"/>
                  <a:pt x="8861570" y="6025796"/>
                </a:cubicBezTo>
                <a:cubicBezTo>
                  <a:pt x="8381621" y="6402660"/>
                  <a:pt x="7688333" y="6451088"/>
                  <a:pt x="7150861" y="6145441"/>
                </a:cubicBezTo>
                <a:cubicBezTo>
                  <a:pt x="6977039" y="6670436"/>
                  <a:pt x="6511596" y="7071765"/>
                  <a:pt x="5928355" y="7199620"/>
                </a:cubicBezTo>
                <a:cubicBezTo>
                  <a:pt x="5241070" y="7350266"/>
                  <a:pt x="4523772" y="7093549"/>
                  <a:pt x="4130860" y="6556154"/>
                </a:cubicBezTo>
                <a:cubicBezTo>
                  <a:pt x="4072899" y="6588034"/>
                  <a:pt x="4013855" y="6616802"/>
                  <a:pt x="3953958" y="6642512"/>
                </a:cubicBezTo>
                <a:lnTo>
                  <a:pt x="3782354" y="6706634"/>
                </a:lnTo>
                <a:lnTo>
                  <a:pt x="3816740" y="6717308"/>
                </a:lnTo>
                <a:cubicBezTo>
                  <a:pt x="4033255" y="6808886"/>
                  <a:pt x="4185178" y="7023276"/>
                  <a:pt x="4185178" y="7273151"/>
                </a:cubicBezTo>
                <a:cubicBezTo>
                  <a:pt x="4185178" y="7564671"/>
                  <a:pt x="3978395" y="7807894"/>
                  <a:pt x="3703503" y="7864145"/>
                </a:cubicBezTo>
                <a:lnTo>
                  <a:pt x="3682753" y="7866237"/>
                </a:lnTo>
                <a:lnTo>
                  <a:pt x="3683811" y="7876733"/>
                </a:lnTo>
                <a:cubicBezTo>
                  <a:pt x="3683811" y="8098844"/>
                  <a:pt x="3503754" y="8278900"/>
                  <a:pt x="3281643" y="8278900"/>
                </a:cubicBezTo>
                <a:lnTo>
                  <a:pt x="3278699" y="8278604"/>
                </a:lnTo>
                <a:lnTo>
                  <a:pt x="3238764" y="8305528"/>
                </a:lnTo>
                <a:cubicBezTo>
                  <a:pt x="3214707" y="8315703"/>
                  <a:pt x="3188258" y="8321330"/>
                  <a:pt x="3160494" y="8321330"/>
                </a:cubicBezTo>
                <a:cubicBezTo>
                  <a:pt x="3049439" y="8321330"/>
                  <a:pt x="2959411" y="8231302"/>
                  <a:pt x="2959411" y="8120247"/>
                </a:cubicBezTo>
                <a:lnTo>
                  <a:pt x="2960226" y="8116212"/>
                </a:lnTo>
                <a:lnTo>
                  <a:pt x="2948160" y="8101588"/>
                </a:lnTo>
                <a:cubicBezTo>
                  <a:pt x="2904797" y="8037402"/>
                  <a:pt x="2879475" y="7960024"/>
                  <a:pt x="2879475" y="7876733"/>
                </a:cubicBezTo>
                <a:cubicBezTo>
                  <a:pt x="2879475" y="7765678"/>
                  <a:pt x="2924490" y="7665136"/>
                  <a:pt x="2997268" y="7592358"/>
                </a:cubicBezTo>
                <a:lnTo>
                  <a:pt x="3048809" y="7549832"/>
                </a:lnTo>
                <a:lnTo>
                  <a:pt x="3026084" y="7507963"/>
                </a:lnTo>
                <a:cubicBezTo>
                  <a:pt x="2995558" y="7435792"/>
                  <a:pt x="2978677" y="7356442"/>
                  <a:pt x="2978677" y="7273151"/>
                </a:cubicBezTo>
                <a:cubicBezTo>
                  <a:pt x="2978677" y="7106568"/>
                  <a:pt x="3046198" y="6955756"/>
                  <a:pt x="3155365" y="6846589"/>
                </a:cubicBezTo>
                <a:lnTo>
                  <a:pt x="3202505" y="6807695"/>
                </a:lnTo>
                <a:lnTo>
                  <a:pt x="3020394" y="6805680"/>
                </a:lnTo>
                <a:cubicBezTo>
                  <a:pt x="2393796" y="6770706"/>
                  <a:pt x="1797143" y="6457351"/>
                  <a:pt x="1460753" y="5920396"/>
                </a:cubicBezTo>
                <a:cubicBezTo>
                  <a:pt x="932034" y="5976866"/>
                  <a:pt x="435579" y="5677755"/>
                  <a:pt x="286767" y="5212917"/>
                </a:cubicBezTo>
                <a:cubicBezTo>
                  <a:pt x="178972" y="4876606"/>
                  <a:pt x="274262" y="4513650"/>
                  <a:pt x="537621" y="4257939"/>
                </a:cubicBezTo>
                <a:cubicBezTo>
                  <a:pt x="163966" y="4057359"/>
                  <a:pt x="-44120" y="3672452"/>
                  <a:pt x="7901" y="3278161"/>
                </a:cubicBezTo>
                <a:cubicBezTo>
                  <a:pt x="68927" y="2816507"/>
                  <a:pt x="470593" y="2454892"/>
                  <a:pt x="975302" y="2407303"/>
                </a:cubicBezTo>
                <a:lnTo>
                  <a:pt x="984556" y="2384346"/>
                </a:lnTo>
                <a:lnTo>
                  <a:pt x="984556" y="2384346"/>
                </a:lnTo>
                <a:cubicBezTo>
                  <a:pt x="916778" y="1929730"/>
                  <a:pt x="1074844" y="1471260"/>
                  <a:pt x="1415485" y="1133775"/>
                </a:cubicBezTo>
                <a:cubicBezTo>
                  <a:pt x="1953708" y="600736"/>
                  <a:pt x="2826320" y="481930"/>
                  <a:pt x="3511853" y="848069"/>
                </a:cubicBezTo>
                <a:lnTo>
                  <a:pt x="3512222" y="847518"/>
                </a:lnTo>
                <a:lnTo>
                  <a:pt x="3510602" y="846393"/>
                </a:lnTo>
                <a:lnTo>
                  <a:pt x="3512286" y="847422"/>
                </a:lnTo>
                <a:lnTo>
                  <a:pt x="3597560" y="719911"/>
                </a:lnTo>
                <a:cubicBezTo>
                  <a:pt x="4061052" y="112927"/>
                  <a:pt x="5029451" y="15773"/>
                  <a:pt x="5625479" y="551471"/>
                </a:cubicBezTo>
                <a:cubicBezTo>
                  <a:pt x="5785795" y="258392"/>
                  <a:pt x="6093673" y="55801"/>
                  <a:pt x="6449070" y="9887"/>
                </a:cubicBezTo>
                <a:cubicBezTo>
                  <a:pt x="6497965" y="3561"/>
                  <a:pt x="6546853" y="309"/>
                  <a:pt x="6595438" y="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A11DD54-B4F4-449A-AAC1-896619F34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75343" y="2133600"/>
            <a:ext cx="9184758" cy="9184758"/>
          </a:xfrm>
          <a:custGeom>
            <a:avLst/>
            <a:gdLst>
              <a:gd name="connsiteX0" fmla="*/ 6174857 w 12349714"/>
              <a:gd name="connsiteY0" fmla="*/ 3889675 h 12349713"/>
              <a:gd name="connsiteX1" fmla="*/ 5752776 w 12349714"/>
              <a:gd name="connsiteY1" fmla="*/ 4064506 h 12349713"/>
              <a:gd name="connsiteX2" fmla="*/ 4064505 w 12349714"/>
              <a:gd name="connsiteY2" fmla="*/ 5752777 h 12349713"/>
              <a:gd name="connsiteX3" fmla="*/ 4064505 w 12349714"/>
              <a:gd name="connsiteY3" fmla="*/ 6596938 h 12349713"/>
              <a:gd name="connsiteX4" fmla="*/ 5752776 w 12349714"/>
              <a:gd name="connsiteY4" fmla="*/ 8285209 h 12349713"/>
              <a:gd name="connsiteX5" fmla="*/ 6596938 w 12349714"/>
              <a:gd name="connsiteY5" fmla="*/ 8285209 h 12349713"/>
              <a:gd name="connsiteX6" fmla="*/ 8285209 w 12349714"/>
              <a:gd name="connsiteY6" fmla="*/ 6596938 h 12349713"/>
              <a:gd name="connsiteX7" fmla="*/ 8285209 w 12349714"/>
              <a:gd name="connsiteY7" fmla="*/ 5752777 h 12349713"/>
              <a:gd name="connsiteX8" fmla="*/ 6596938 w 12349714"/>
              <a:gd name="connsiteY8" fmla="*/ 4064506 h 12349713"/>
              <a:gd name="connsiteX9" fmla="*/ 6174857 w 12349714"/>
              <a:gd name="connsiteY9" fmla="*/ 3889675 h 12349713"/>
              <a:gd name="connsiteX10" fmla="*/ 6174857 w 12349714"/>
              <a:gd name="connsiteY10" fmla="*/ 0 h 12349713"/>
              <a:gd name="connsiteX11" fmla="*/ 7315372 w 12349714"/>
              <a:gd name="connsiteY11" fmla="*/ 472417 h 12349713"/>
              <a:gd name="connsiteX12" fmla="*/ 11877297 w 12349714"/>
              <a:gd name="connsiteY12" fmla="*/ 5034342 h 12349713"/>
              <a:gd name="connsiteX13" fmla="*/ 11877297 w 12349714"/>
              <a:gd name="connsiteY13" fmla="*/ 7315372 h 12349713"/>
              <a:gd name="connsiteX14" fmla="*/ 7315372 w 12349714"/>
              <a:gd name="connsiteY14" fmla="*/ 11877297 h 12349713"/>
              <a:gd name="connsiteX15" fmla="*/ 5034342 w 12349714"/>
              <a:gd name="connsiteY15" fmla="*/ 11877297 h 12349713"/>
              <a:gd name="connsiteX16" fmla="*/ 472417 w 12349714"/>
              <a:gd name="connsiteY16" fmla="*/ 7315372 h 12349713"/>
              <a:gd name="connsiteX17" fmla="*/ 472417 w 12349714"/>
              <a:gd name="connsiteY17" fmla="*/ 5034342 h 12349713"/>
              <a:gd name="connsiteX18" fmla="*/ 5034342 w 12349714"/>
              <a:gd name="connsiteY18" fmla="*/ 472417 h 12349713"/>
              <a:gd name="connsiteX19" fmla="*/ 6174857 w 12349714"/>
              <a:gd name="connsiteY19" fmla="*/ 0 h 123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714" h="12349713">
                <a:moveTo>
                  <a:pt x="6174857" y="3889675"/>
                </a:moveTo>
                <a:cubicBezTo>
                  <a:pt x="6022094" y="3889675"/>
                  <a:pt x="5869331" y="3947952"/>
                  <a:pt x="5752776" y="4064506"/>
                </a:cubicBezTo>
                <a:lnTo>
                  <a:pt x="4064505" y="5752777"/>
                </a:lnTo>
                <a:cubicBezTo>
                  <a:pt x="3831397" y="5985885"/>
                  <a:pt x="3831397" y="6363829"/>
                  <a:pt x="4064505" y="6596938"/>
                </a:cubicBezTo>
                <a:lnTo>
                  <a:pt x="5752776" y="8285209"/>
                </a:lnTo>
                <a:cubicBezTo>
                  <a:pt x="5985885" y="8518317"/>
                  <a:pt x="6363829" y="8518317"/>
                  <a:pt x="6596938" y="8285209"/>
                </a:cubicBezTo>
                <a:lnTo>
                  <a:pt x="8285209" y="6596938"/>
                </a:lnTo>
                <a:cubicBezTo>
                  <a:pt x="8518317" y="6363829"/>
                  <a:pt x="8518317" y="5985885"/>
                  <a:pt x="8285209" y="5752777"/>
                </a:cubicBezTo>
                <a:lnTo>
                  <a:pt x="6596938" y="4064506"/>
                </a:lnTo>
                <a:cubicBezTo>
                  <a:pt x="6480384" y="3947952"/>
                  <a:pt x="6327620" y="3889675"/>
                  <a:pt x="6174857" y="3889675"/>
                </a:cubicBezTo>
                <a:close/>
                <a:moveTo>
                  <a:pt x="6174857" y="0"/>
                </a:moveTo>
                <a:cubicBezTo>
                  <a:pt x="6587642" y="0"/>
                  <a:pt x="7000427" y="157473"/>
                  <a:pt x="7315372" y="472417"/>
                </a:cubicBezTo>
                <a:lnTo>
                  <a:pt x="11877297" y="5034342"/>
                </a:lnTo>
                <a:cubicBezTo>
                  <a:pt x="12507187" y="5664232"/>
                  <a:pt x="12507187" y="6685484"/>
                  <a:pt x="11877297" y="7315372"/>
                </a:cubicBezTo>
                <a:lnTo>
                  <a:pt x="7315372" y="11877297"/>
                </a:lnTo>
                <a:cubicBezTo>
                  <a:pt x="6685483" y="12507186"/>
                  <a:pt x="5664231" y="12507186"/>
                  <a:pt x="5034342" y="11877297"/>
                </a:cubicBezTo>
                <a:lnTo>
                  <a:pt x="472417" y="7315372"/>
                </a:lnTo>
                <a:cubicBezTo>
                  <a:pt x="-157472" y="6685484"/>
                  <a:pt x="-157472" y="5664232"/>
                  <a:pt x="472417" y="5034342"/>
                </a:cubicBezTo>
                <a:lnTo>
                  <a:pt x="5034342" y="472417"/>
                </a:lnTo>
                <a:cubicBezTo>
                  <a:pt x="5349287" y="157473"/>
                  <a:pt x="5762072" y="0"/>
                  <a:pt x="6174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E2ED0FAB-9BEE-42BE-91F6-2124AAE62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54575" y="2041589"/>
            <a:ext cx="10025720" cy="9986790"/>
          </a:xfrm>
          <a:custGeom>
            <a:avLst/>
            <a:gdLst>
              <a:gd name="connsiteX0" fmla="*/ 4576126 w 9152251"/>
              <a:gd name="connsiteY0" fmla="*/ 4718281 h 9116713"/>
              <a:gd name="connsiteX1" fmla="*/ 5864398 w 9152251"/>
              <a:gd name="connsiteY1" fmla="*/ 6006551 h 9116713"/>
              <a:gd name="connsiteX2" fmla="*/ 5864398 w 9152251"/>
              <a:gd name="connsiteY2" fmla="*/ 8583094 h 9116713"/>
              <a:gd name="connsiteX3" fmla="*/ 3287855 w 9152251"/>
              <a:gd name="connsiteY3" fmla="*/ 8583094 h 9116713"/>
              <a:gd name="connsiteX4" fmla="*/ 3287855 w 9152251"/>
              <a:gd name="connsiteY4" fmla="*/ 6006551 h 9116713"/>
              <a:gd name="connsiteX5" fmla="*/ 7330362 w 9152251"/>
              <a:gd name="connsiteY5" fmla="*/ 2718697 h 9116713"/>
              <a:gd name="connsiteX6" fmla="*/ 8618632 w 9152251"/>
              <a:gd name="connsiteY6" fmla="*/ 3252317 h 9116713"/>
              <a:gd name="connsiteX7" fmla="*/ 8618632 w 9152251"/>
              <a:gd name="connsiteY7" fmla="*/ 5828859 h 9116713"/>
              <a:gd name="connsiteX8" fmla="*/ 6042090 w 9152251"/>
              <a:gd name="connsiteY8" fmla="*/ 5828859 h 9116713"/>
              <a:gd name="connsiteX9" fmla="*/ 4753818 w 9152251"/>
              <a:gd name="connsiteY9" fmla="*/ 4540588 h 9116713"/>
              <a:gd name="connsiteX10" fmla="*/ 6042090 w 9152251"/>
              <a:gd name="connsiteY10" fmla="*/ 3252317 h 9116713"/>
              <a:gd name="connsiteX11" fmla="*/ 7330362 w 9152251"/>
              <a:gd name="connsiteY11" fmla="*/ 2718697 h 9116713"/>
              <a:gd name="connsiteX12" fmla="*/ 1821892 w 9152251"/>
              <a:gd name="connsiteY12" fmla="*/ 2718697 h 9116713"/>
              <a:gd name="connsiteX13" fmla="*/ 3110162 w 9152251"/>
              <a:gd name="connsiteY13" fmla="*/ 3252316 h 9116713"/>
              <a:gd name="connsiteX14" fmla="*/ 4398434 w 9152251"/>
              <a:gd name="connsiteY14" fmla="*/ 4540587 h 9116713"/>
              <a:gd name="connsiteX15" fmla="*/ 3110162 w 9152251"/>
              <a:gd name="connsiteY15" fmla="*/ 5828858 h 9116713"/>
              <a:gd name="connsiteX16" fmla="*/ 533620 w 9152251"/>
              <a:gd name="connsiteY16" fmla="*/ 5828858 h 9116713"/>
              <a:gd name="connsiteX17" fmla="*/ 533620 w 9152251"/>
              <a:gd name="connsiteY17" fmla="*/ 3252316 h 9116713"/>
              <a:gd name="connsiteX18" fmla="*/ 1821892 w 9152251"/>
              <a:gd name="connsiteY18" fmla="*/ 2718697 h 9116713"/>
              <a:gd name="connsiteX19" fmla="*/ 4611664 w 9152251"/>
              <a:gd name="connsiteY19" fmla="*/ 0 h 9116713"/>
              <a:gd name="connsiteX20" fmla="*/ 5899936 w 9152251"/>
              <a:gd name="connsiteY20" fmla="*/ 533620 h 9116713"/>
              <a:gd name="connsiteX21" fmla="*/ 5899936 w 9152251"/>
              <a:gd name="connsiteY21" fmla="*/ 3110162 h 9116713"/>
              <a:gd name="connsiteX22" fmla="*/ 4611664 w 9152251"/>
              <a:gd name="connsiteY22" fmla="*/ 4398433 h 9116713"/>
              <a:gd name="connsiteX23" fmla="*/ 3323393 w 9152251"/>
              <a:gd name="connsiteY23" fmla="*/ 3110163 h 9116713"/>
              <a:gd name="connsiteX24" fmla="*/ 3323393 w 9152251"/>
              <a:gd name="connsiteY24" fmla="*/ 533620 h 9116713"/>
              <a:gd name="connsiteX25" fmla="*/ 4611664 w 9152251"/>
              <a:gd name="connsiteY25" fmla="*/ 0 h 911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152251" h="9116713">
                <a:moveTo>
                  <a:pt x="4576126" y="4718281"/>
                </a:moveTo>
                <a:lnTo>
                  <a:pt x="5864398" y="6006551"/>
                </a:lnTo>
                <a:cubicBezTo>
                  <a:pt x="6575890" y="6718044"/>
                  <a:pt x="6575890" y="7871600"/>
                  <a:pt x="5864398" y="8583094"/>
                </a:cubicBezTo>
                <a:cubicBezTo>
                  <a:pt x="5152904" y="9294586"/>
                  <a:pt x="3999348" y="9294586"/>
                  <a:pt x="3287855" y="8583094"/>
                </a:cubicBezTo>
                <a:cubicBezTo>
                  <a:pt x="2576362" y="7871601"/>
                  <a:pt x="2576362" y="6718044"/>
                  <a:pt x="3287855" y="6006551"/>
                </a:cubicBezTo>
                <a:close/>
                <a:moveTo>
                  <a:pt x="7330362" y="2718697"/>
                </a:moveTo>
                <a:cubicBezTo>
                  <a:pt x="7796624" y="2718697"/>
                  <a:pt x="8262886" y="2896571"/>
                  <a:pt x="8618632" y="3252317"/>
                </a:cubicBezTo>
                <a:cubicBezTo>
                  <a:pt x="9330124" y="3963810"/>
                  <a:pt x="9330126" y="5117366"/>
                  <a:pt x="8618632" y="5828859"/>
                </a:cubicBezTo>
                <a:cubicBezTo>
                  <a:pt x="7907140" y="6540352"/>
                  <a:pt x="6753582" y="6540352"/>
                  <a:pt x="6042090" y="5828859"/>
                </a:cubicBezTo>
                <a:lnTo>
                  <a:pt x="4753818" y="4540588"/>
                </a:lnTo>
                <a:lnTo>
                  <a:pt x="6042090" y="3252317"/>
                </a:lnTo>
                <a:cubicBezTo>
                  <a:pt x="6397836" y="2896570"/>
                  <a:pt x="6864100" y="2718697"/>
                  <a:pt x="7330362" y="2718697"/>
                </a:cubicBezTo>
                <a:close/>
                <a:moveTo>
                  <a:pt x="1821892" y="2718697"/>
                </a:moveTo>
                <a:cubicBezTo>
                  <a:pt x="2288154" y="2718697"/>
                  <a:pt x="2754416" y="2896570"/>
                  <a:pt x="3110162" y="3252316"/>
                </a:cubicBezTo>
                <a:lnTo>
                  <a:pt x="4398434" y="4540587"/>
                </a:lnTo>
                <a:lnTo>
                  <a:pt x="3110162" y="5828858"/>
                </a:lnTo>
                <a:cubicBezTo>
                  <a:pt x="2398669" y="6540351"/>
                  <a:pt x="1245112" y="6540351"/>
                  <a:pt x="533620" y="5828858"/>
                </a:cubicBezTo>
                <a:cubicBezTo>
                  <a:pt x="-177873" y="5117366"/>
                  <a:pt x="-177873" y="3963809"/>
                  <a:pt x="533620" y="3252316"/>
                </a:cubicBezTo>
                <a:cubicBezTo>
                  <a:pt x="889367" y="2896570"/>
                  <a:pt x="1355629" y="2718697"/>
                  <a:pt x="1821892" y="2718697"/>
                </a:cubicBezTo>
                <a:close/>
                <a:moveTo>
                  <a:pt x="4611664" y="0"/>
                </a:moveTo>
                <a:cubicBezTo>
                  <a:pt x="5077926" y="1"/>
                  <a:pt x="5544188" y="177874"/>
                  <a:pt x="5899936" y="533620"/>
                </a:cubicBezTo>
                <a:cubicBezTo>
                  <a:pt x="6611428" y="1245113"/>
                  <a:pt x="6611428" y="2398669"/>
                  <a:pt x="5899936" y="3110162"/>
                </a:cubicBezTo>
                <a:lnTo>
                  <a:pt x="4611664" y="4398433"/>
                </a:lnTo>
                <a:lnTo>
                  <a:pt x="3323393" y="3110163"/>
                </a:lnTo>
                <a:cubicBezTo>
                  <a:pt x="2611901" y="2398670"/>
                  <a:pt x="2611900" y="1245113"/>
                  <a:pt x="3323393" y="533620"/>
                </a:cubicBezTo>
                <a:cubicBezTo>
                  <a:pt x="3679140" y="177873"/>
                  <a:pt x="4145402" y="0"/>
                  <a:pt x="46116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079A9BC-26C4-4C2E-AE7A-F6AAB5C91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4722" y="2984202"/>
            <a:ext cx="9044177" cy="9044177"/>
          </a:xfrm>
          <a:custGeom>
            <a:avLst/>
            <a:gdLst>
              <a:gd name="connsiteX0" fmla="*/ 5785195 w 10136416"/>
              <a:gd name="connsiteY0" fmla="*/ 4571222 h 10136416"/>
              <a:gd name="connsiteX1" fmla="*/ 7415202 w 10136416"/>
              <a:gd name="connsiteY1" fmla="*/ 6201230 h 10136416"/>
              <a:gd name="connsiteX2" fmla="*/ 7415202 w 10136416"/>
              <a:gd name="connsiteY2" fmla="*/ 9461245 h 10136416"/>
              <a:gd name="connsiteX3" fmla="*/ 4155187 w 10136416"/>
              <a:gd name="connsiteY3" fmla="*/ 9461245 h 10136416"/>
              <a:gd name="connsiteX4" fmla="*/ 4155187 w 10136416"/>
              <a:gd name="connsiteY4" fmla="*/ 6201230 h 10136416"/>
              <a:gd name="connsiteX5" fmla="*/ 8425208 w 10136416"/>
              <a:gd name="connsiteY5" fmla="*/ 2640013 h 10136416"/>
              <a:gd name="connsiteX6" fmla="*/ 9635214 w 10136416"/>
              <a:gd name="connsiteY6" fmla="*/ 3141213 h 10136416"/>
              <a:gd name="connsiteX7" fmla="*/ 9635214 w 10136416"/>
              <a:gd name="connsiteY7" fmla="*/ 5561226 h 10136416"/>
              <a:gd name="connsiteX8" fmla="*/ 7215202 w 10136416"/>
              <a:gd name="connsiteY8" fmla="*/ 5561225 h 10136416"/>
              <a:gd name="connsiteX9" fmla="*/ 6005196 w 10136416"/>
              <a:gd name="connsiteY9" fmla="*/ 4351220 h 10136416"/>
              <a:gd name="connsiteX10" fmla="*/ 7215202 w 10136416"/>
              <a:gd name="connsiteY10" fmla="*/ 3141213 h 10136416"/>
              <a:gd name="connsiteX11" fmla="*/ 8425208 w 10136416"/>
              <a:gd name="connsiteY11" fmla="*/ 2640013 h 10136416"/>
              <a:gd name="connsiteX12" fmla="*/ 2305180 w 10136416"/>
              <a:gd name="connsiteY12" fmla="*/ 2046042 h 10136416"/>
              <a:gd name="connsiteX13" fmla="*/ 3935187 w 10136416"/>
              <a:gd name="connsiteY13" fmla="*/ 2721213 h 10136416"/>
              <a:gd name="connsiteX14" fmla="*/ 5565194 w 10136416"/>
              <a:gd name="connsiteY14" fmla="*/ 4351220 h 10136416"/>
              <a:gd name="connsiteX15" fmla="*/ 3935187 w 10136416"/>
              <a:gd name="connsiteY15" fmla="*/ 5981228 h 10136416"/>
              <a:gd name="connsiteX16" fmla="*/ 675171 w 10136416"/>
              <a:gd name="connsiteY16" fmla="*/ 5981228 h 10136416"/>
              <a:gd name="connsiteX17" fmla="*/ 675171 w 10136416"/>
              <a:gd name="connsiteY17" fmla="*/ 2721213 h 10136416"/>
              <a:gd name="connsiteX18" fmla="*/ 2305180 w 10136416"/>
              <a:gd name="connsiteY18" fmla="*/ 2046042 h 10136416"/>
              <a:gd name="connsiteX19" fmla="*/ 5785196 w 10136416"/>
              <a:gd name="connsiteY19" fmla="*/ 0 h 10136416"/>
              <a:gd name="connsiteX20" fmla="*/ 6995202 w 10136416"/>
              <a:gd name="connsiteY20" fmla="*/ 501201 h 10136416"/>
              <a:gd name="connsiteX21" fmla="*/ 6995201 w 10136416"/>
              <a:gd name="connsiteY21" fmla="*/ 501203 h 10136416"/>
              <a:gd name="connsiteX22" fmla="*/ 6995201 w 10136416"/>
              <a:gd name="connsiteY22" fmla="*/ 2921213 h 10136416"/>
              <a:gd name="connsiteX23" fmla="*/ 5785196 w 10136416"/>
              <a:gd name="connsiteY23" fmla="*/ 4131220 h 10136416"/>
              <a:gd name="connsiteX24" fmla="*/ 4575189 w 10136416"/>
              <a:gd name="connsiteY24" fmla="*/ 2921213 h 10136416"/>
              <a:gd name="connsiteX25" fmla="*/ 4575189 w 10136416"/>
              <a:gd name="connsiteY25" fmla="*/ 501201 h 10136416"/>
              <a:gd name="connsiteX26" fmla="*/ 5785196 w 10136416"/>
              <a:gd name="connsiteY26" fmla="*/ 0 h 101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36416" h="10136416">
                <a:moveTo>
                  <a:pt x="5785195" y="4571222"/>
                </a:moveTo>
                <a:lnTo>
                  <a:pt x="7415202" y="6201230"/>
                </a:lnTo>
                <a:cubicBezTo>
                  <a:pt x="8315431" y="7101458"/>
                  <a:pt x="8315431" y="8561016"/>
                  <a:pt x="7415202" y="9461245"/>
                </a:cubicBezTo>
                <a:cubicBezTo>
                  <a:pt x="6514974" y="10361474"/>
                  <a:pt x="5055416" y="10361474"/>
                  <a:pt x="4155187" y="9461245"/>
                </a:cubicBezTo>
                <a:cubicBezTo>
                  <a:pt x="3254959" y="8561016"/>
                  <a:pt x="3254959" y="7101458"/>
                  <a:pt x="4155187" y="6201230"/>
                </a:cubicBezTo>
                <a:close/>
                <a:moveTo>
                  <a:pt x="8425208" y="2640013"/>
                </a:moveTo>
                <a:cubicBezTo>
                  <a:pt x="8863145" y="2640013"/>
                  <a:pt x="9301081" y="2807080"/>
                  <a:pt x="9635214" y="3141213"/>
                </a:cubicBezTo>
                <a:cubicBezTo>
                  <a:pt x="10303484" y="3809482"/>
                  <a:pt x="10303483" y="4892958"/>
                  <a:pt x="9635214" y="5561226"/>
                </a:cubicBezTo>
                <a:cubicBezTo>
                  <a:pt x="8966945" y="6229493"/>
                  <a:pt x="7883471" y="6229493"/>
                  <a:pt x="7215202" y="5561225"/>
                </a:cubicBezTo>
                <a:lnTo>
                  <a:pt x="6005196" y="4351220"/>
                </a:lnTo>
                <a:lnTo>
                  <a:pt x="7215202" y="3141213"/>
                </a:lnTo>
                <a:cubicBezTo>
                  <a:pt x="7549336" y="2807079"/>
                  <a:pt x="7987273" y="2640013"/>
                  <a:pt x="8425208" y="2640013"/>
                </a:cubicBezTo>
                <a:close/>
                <a:moveTo>
                  <a:pt x="2305180" y="2046042"/>
                </a:moveTo>
                <a:cubicBezTo>
                  <a:pt x="2895126" y="2046042"/>
                  <a:pt x="3485073" y="2271099"/>
                  <a:pt x="3935187" y="2721213"/>
                </a:cubicBezTo>
                <a:lnTo>
                  <a:pt x="5565194" y="4351220"/>
                </a:lnTo>
                <a:lnTo>
                  <a:pt x="3935187" y="5981228"/>
                </a:lnTo>
                <a:cubicBezTo>
                  <a:pt x="3034958" y="6881456"/>
                  <a:pt x="1575400" y="6881457"/>
                  <a:pt x="675171" y="5981228"/>
                </a:cubicBezTo>
                <a:cubicBezTo>
                  <a:pt x="-225057" y="5081000"/>
                  <a:pt x="-225057" y="3621441"/>
                  <a:pt x="675171" y="2721213"/>
                </a:cubicBezTo>
                <a:cubicBezTo>
                  <a:pt x="1125286" y="2271098"/>
                  <a:pt x="1715233" y="2046042"/>
                  <a:pt x="2305180" y="2046042"/>
                </a:cubicBezTo>
                <a:close/>
                <a:moveTo>
                  <a:pt x="5785196" y="0"/>
                </a:moveTo>
                <a:cubicBezTo>
                  <a:pt x="6223132" y="0"/>
                  <a:pt x="6661068" y="167067"/>
                  <a:pt x="6995202" y="501201"/>
                </a:cubicBezTo>
                <a:lnTo>
                  <a:pt x="6995201" y="501203"/>
                </a:lnTo>
                <a:cubicBezTo>
                  <a:pt x="7663468" y="1169470"/>
                  <a:pt x="7663468" y="2252946"/>
                  <a:pt x="6995201" y="2921213"/>
                </a:cubicBezTo>
                <a:lnTo>
                  <a:pt x="5785196" y="4131220"/>
                </a:lnTo>
                <a:lnTo>
                  <a:pt x="4575189" y="2921213"/>
                </a:lnTo>
                <a:cubicBezTo>
                  <a:pt x="3906921" y="2252945"/>
                  <a:pt x="3906921" y="1169470"/>
                  <a:pt x="4575189" y="501201"/>
                </a:cubicBezTo>
                <a:cubicBezTo>
                  <a:pt x="4909324" y="167067"/>
                  <a:pt x="5347260" y="0"/>
                  <a:pt x="57851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6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9D01BA4-F2DE-4D63-842B-3B5A3436C3EE}"/>
              </a:ext>
            </a:extLst>
          </p:cNvPr>
          <p:cNvSpPr/>
          <p:nvPr userDrawn="1"/>
        </p:nvSpPr>
        <p:spPr>
          <a:xfrm>
            <a:off x="11445018" y="2723649"/>
            <a:ext cx="9044177" cy="9044177"/>
          </a:xfrm>
          <a:custGeom>
            <a:avLst/>
            <a:gdLst>
              <a:gd name="connsiteX0" fmla="*/ 5161818 w 9044177"/>
              <a:gd name="connsiteY0" fmla="*/ 4078655 h 9044177"/>
              <a:gd name="connsiteX1" fmla="*/ 6616184 w 9044177"/>
              <a:gd name="connsiteY1" fmla="*/ 5533023 h 9044177"/>
              <a:gd name="connsiteX2" fmla="*/ 6616184 w 9044177"/>
              <a:gd name="connsiteY2" fmla="*/ 8441758 h 9044177"/>
              <a:gd name="connsiteX3" fmla="*/ 3707449 w 9044177"/>
              <a:gd name="connsiteY3" fmla="*/ 8441758 h 9044177"/>
              <a:gd name="connsiteX4" fmla="*/ 3707449 w 9044177"/>
              <a:gd name="connsiteY4" fmla="*/ 5533023 h 9044177"/>
              <a:gd name="connsiteX5" fmla="*/ 7517358 w 9044177"/>
              <a:gd name="connsiteY5" fmla="*/ 2355541 h 9044177"/>
              <a:gd name="connsiteX6" fmla="*/ 8596982 w 9044177"/>
              <a:gd name="connsiteY6" fmla="*/ 2802735 h 9044177"/>
              <a:gd name="connsiteX7" fmla="*/ 8596982 w 9044177"/>
              <a:gd name="connsiteY7" fmla="*/ 4961982 h 9044177"/>
              <a:gd name="connsiteX8" fmla="*/ 6437736 w 9044177"/>
              <a:gd name="connsiteY8" fmla="*/ 4961981 h 9044177"/>
              <a:gd name="connsiteX9" fmla="*/ 5358112 w 9044177"/>
              <a:gd name="connsiteY9" fmla="*/ 3882359 h 9044177"/>
              <a:gd name="connsiteX10" fmla="*/ 6437736 w 9044177"/>
              <a:gd name="connsiteY10" fmla="*/ 2802735 h 9044177"/>
              <a:gd name="connsiteX11" fmla="*/ 7517358 w 9044177"/>
              <a:gd name="connsiteY11" fmla="*/ 2355541 h 9044177"/>
              <a:gd name="connsiteX12" fmla="*/ 2056788 w 9044177"/>
              <a:gd name="connsiteY12" fmla="*/ 1825574 h 9044177"/>
              <a:gd name="connsiteX13" fmla="*/ 3511155 w 9044177"/>
              <a:gd name="connsiteY13" fmla="*/ 2427992 h 9044177"/>
              <a:gd name="connsiteX14" fmla="*/ 4965522 w 9044177"/>
              <a:gd name="connsiteY14" fmla="*/ 3882359 h 9044177"/>
              <a:gd name="connsiteX15" fmla="*/ 3511155 w 9044177"/>
              <a:gd name="connsiteY15" fmla="*/ 5336727 h 9044177"/>
              <a:gd name="connsiteX16" fmla="*/ 602419 w 9044177"/>
              <a:gd name="connsiteY16" fmla="*/ 5336727 h 9044177"/>
              <a:gd name="connsiteX17" fmla="*/ 602419 w 9044177"/>
              <a:gd name="connsiteY17" fmla="*/ 2427992 h 9044177"/>
              <a:gd name="connsiteX18" fmla="*/ 2056788 w 9044177"/>
              <a:gd name="connsiteY18" fmla="*/ 1825574 h 9044177"/>
              <a:gd name="connsiteX19" fmla="*/ 5161818 w 9044177"/>
              <a:gd name="connsiteY19" fmla="*/ 0 h 9044177"/>
              <a:gd name="connsiteX20" fmla="*/ 6241442 w 9044177"/>
              <a:gd name="connsiteY20" fmla="*/ 447195 h 9044177"/>
              <a:gd name="connsiteX21" fmla="*/ 6241440 w 9044177"/>
              <a:gd name="connsiteY21" fmla="*/ 447197 h 9044177"/>
              <a:gd name="connsiteX22" fmla="*/ 6241440 w 9044177"/>
              <a:gd name="connsiteY22" fmla="*/ 2606441 h 9044177"/>
              <a:gd name="connsiteX23" fmla="*/ 5161818 w 9044177"/>
              <a:gd name="connsiteY23" fmla="*/ 3686065 h 9044177"/>
              <a:gd name="connsiteX24" fmla="*/ 4082194 w 9044177"/>
              <a:gd name="connsiteY24" fmla="*/ 2606441 h 9044177"/>
              <a:gd name="connsiteX25" fmla="*/ 4082194 w 9044177"/>
              <a:gd name="connsiteY25" fmla="*/ 447195 h 9044177"/>
              <a:gd name="connsiteX26" fmla="*/ 5161818 w 9044177"/>
              <a:gd name="connsiteY26" fmla="*/ 0 h 904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044177" h="9044177">
                <a:moveTo>
                  <a:pt x="5161818" y="4078655"/>
                </a:moveTo>
                <a:lnTo>
                  <a:pt x="6616184" y="5533023"/>
                </a:lnTo>
                <a:cubicBezTo>
                  <a:pt x="7419410" y="6336248"/>
                  <a:pt x="7419410" y="7638532"/>
                  <a:pt x="6616184" y="8441758"/>
                </a:cubicBezTo>
                <a:cubicBezTo>
                  <a:pt x="5812960" y="9244984"/>
                  <a:pt x="4510675" y="9244984"/>
                  <a:pt x="3707449" y="8441758"/>
                </a:cubicBezTo>
                <a:cubicBezTo>
                  <a:pt x="2904224" y="7638532"/>
                  <a:pt x="2904224" y="6336248"/>
                  <a:pt x="3707449" y="5533023"/>
                </a:cubicBezTo>
                <a:close/>
                <a:moveTo>
                  <a:pt x="7517358" y="2355541"/>
                </a:moveTo>
                <a:cubicBezTo>
                  <a:pt x="7908106" y="2355541"/>
                  <a:pt x="8298852" y="2504607"/>
                  <a:pt x="8596982" y="2802735"/>
                </a:cubicBezTo>
                <a:cubicBezTo>
                  <a:pt x="9193242" y="3398995"/>
                  <a:pt x="9193242" y="4365723"/>
                  <a:pt x="8596982" y="4961982"/>
                </a:cubicBezTo>
                <a:cubicBezTo>
                  <a:pt x="8000722" y="5558241"/>
                  <a:pt x="7033996" y="5558241"/>
                  <a:pt x="6437736" y="4961981"/>
                </a:cubicBezTo>
                <a:lnTo>
                  <a:pt x="5358112" y="3882359"/>
                </a:lnTo>
                <a:lnTo>
                  <a:pt x="6437736" y="2802735"/>
                </a:lnTo>
                <a:cubicBezTo>
                  <a:pt x="6735866" y="2504605"/>
                  <a:pt x="7126612" y="2355541"/>
                  <a:pt x="7517358" y="2355541"/>
                </a:cubicBezTo>
                <a:close/>
                <a:moveTo>
                  <a:pt x="2056788" y="1825574"/>
                </a:moveTo>
                <a:cubicBezTo>
                  <a:pt x="2583165" y="1825574"/>
                  <a:pt x="3109542" y="2026379"/>
                  <a:pt x="3511155" y="2427992"/>
                </a:cubicBezTo>
                <a:lnTo>
                  <a:pt x="4965522" y="3882359"/>
                </a:lnTo>
                <a:lnTo>
                  <a:pt x="3511155" y="5336727"/>
                </a:lnTo>
                <a:cubicBezTo>
                  <a:pt x="2707929" y="6139952"/>
                  <a:pt x="1405644" y="6139952"/>
                  <a:pt x="602419" y="5336727"/>
                </a:cubicBezTo>
                <a:cubicBezTo>
                  <a:pt x="-200806" y="4533502"/>
                  <a:pt x="-200806" y="3231217"/>
                  <a:pt x="602419" y="2427992"/>
                </a:cubicBezTo>
                <a:cubicBezTo>
                  <a:pt x="1004032" y="2026378"/>
                  <a:pt x="1530410" y="1825574"/>
                  <a:pt x="2056788" y="1825574"/>
                </a:cubicBezTo>
                <a:close/>
                <a:moveTo>
                  <a:pt x="5161818" y="0"/>
                </a:moveTo>
                <a:cubicBezTo>
                  <a:pt x="5552566" y="0"/>
                  <a:pt x="5943312" y="149065"/>
                  <a:pt x="6241442" y="447195"/>
                </a:cubicBezTo>
                <a:lnTo>
                  <a:pt x="6241440" y="447197"/>
                </a:lnTo>
                <a:cubicBezTo>
                  <a:pt x="6837698" y="1043455"/>
                  <a:pt x="6837698" y="2010182"/>
                  <a:pt x="6241440" y="2606441"/>
                </a:cubicBezTo>
                <a:lnTo>
                  <a:pt x="5161818" y="3686065"/>
                </a:lnTo>
                <a:lnTo>
                  <a:pt x="4082194" y="2606441"/>
                </a:lnTo>
                <a:cubicBezTo>
                  <a:pt x="3485935" y="2010181"/>
                  <a:pt x="3485935" y="1043455"/>
                  <a:pt x="4082194" y="447195"/>
                </a:cubicBezTo>
                <a:cubicBezTo>
                  <a:pt x="4380325" y="149065"/>
                  <a:pt x="4771072" y="0"/>
                  <a:pt x="51618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079A9BC-26C4-4C2E-AE7A-F6AAB5C913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4722" y="2984202"/>
            <a:ext cx="9044177" cy="9044177"/>
          </a:xfrm>
          <a:custGeom>
            <a:avLst/>
            <a:gdLst>
              <a:gd name="connsiteX0" fmla="*/ 5785195 w 10136416"/>
              <a:gd name="connsiteY0" fmla="*/ 4571222 h 10136416"/>
              <a:gd name="connsiteX1" fmla="*/ 7415202 w 10136416"/>
              <a:gd name="connsiteY1" fmla="*/ 6201230 h 10136416"/>
              <a:gd name="connsiteX2" fmla="*/ 7415202 w 10136416"/>
              <a:gd name="connsiteY2" fmla="*/ 9461245 h 10136416"/>
              <a:gd name="connsiteX3" fmla="*/ 4155187 w 10136416"/>
              <a:gd name="connsiteY3" fmla="*/ 9461245 h 10136416"/>
              <a:gd name="connsiteX4" fmla="*/ 4155187 w 10136416"/>
              <a:gd name="connsiteY4" fmla="*/ 6201230 h 10136416"/>
              <a:gd name="connsiteX5" fmla="*/ 8425208 w 10136416"/>
              <a:gd name="connsiteY5" fmla="*/ 2640013 h 10136416"/>
              <a:gd name="connsiteX6" fmla="*/ 9635214 w 10136416"/>
              <a:gd name="connsiteY6" fmla="*/ 3141213 h 10136416"/>
              <a:gd name="connsiteX7" fmla="*/ 9635214 w 10136416"/>
              <a:gd name="connsiteY7" fmla="*/ 5561226 h 10136416"/>
              <a:gd name="connsiteX8" fmla="*/ 7215202 w 10136416"/>
              <a:gd name="connsiteY8" fmla="*/ 5561225 h 10136416"/>
              <a:gd name="connsiteX9" fmla="*/ 6005196 w 10136416"/>
              <a:gd name="connsiteY9" fmla="*/ 4351220 h 10136416"/>
              <a:gd name="connsiteX10" fmla="*/ 7215202 w 10136416"/>
              <a:gd name="connsiteY10" fmla="*/ 3141213 h 10136416"/>
              <a:gd name="connsiteX11" fmla="*/ 8425208 w 10136416"/>
              <a:gd name="connsiteY11" fmla="*/ 2640013 h 10136416"/>
              <a:gd name="connsiteX12" fmla="*/ 2305180 w 10136416"/>
              <a:gd name="connsiteY12" fmla="*/ 2046042 h 10136416"/>
              <a:gd name="connsiteX13" fmla="*/ 3935187 w 10136416"/>
              <a:gd name="connsiteY13" fmla="*/ 2721213 h 10136416"/>
              <a:gd name="connsiteX14" fmla="*/ 5565194 w 10136416"/>
              <a:gd name="connsiteY14" fmla="*/ 4351220 h 10136416"/>
              <a:gd name="connsiteX15" fmla="*/ 3935187 w 10136416"/>
              <a:gd name="connsiteY15" fmla="*/ 5981228 h 10136416"/>
              <a:gd name="connsiteX16" fmla="*/ 675171 w 10136416"/>
              <a:gd name="connsiteY16" fmla="*/ 5981228 h 10136416"/>
              <a:gd name="connsiteX17" fmla="*/ 675171 w 10136416"/>
              <a:gd name="connsiteY17" fmla="*/ 2721213 h 10136416"/>
              <a:gd name="connsiteX18" fmla="*/ 2305180 w 10136416"/>
              <a:gd name="connsiteY18" fmla="*/ 2046042 h 10136416"/>
              <a:gd name="connsiteX19" fmla="*/ 5785196 w 10136416"/>
              <a:gd name="connsiteY19" fmla="*/ 0 h 10136416"/>
              <a:gd name="connsiteX20" fmla="*/ 6995202 w 10136416"/>
              <a:gd name="connsiteY20" fmla="*/ 501201 h 10136416"/>
              <a:gd name="connsiteX21" fmla="*/ 6995201 w 10136416"/>
              <a:gd name="connsiteY21" fmla="*/ 501203 h 10136416"/>
              <a:gd name="connsiteX22" fmla="*/ 6995201 w 10136416"/>
              <a:gd name="connsiteY22" fmla="*/ 2921213 h 10136416"/>
              <a:gd name="connsiteX23" fmla="*/ 5785196 w 10136416"/>
              <a:gd name="connsiteY23" fmla="*/ 4131220 h 10136416"/>
              <a:gd name="connsiteX24" fmla="*/ 4575189 w 10136416"/>
              <a:gd name="connsiteY24" fmla="*/ 2921213 h 10136416"/>
              <a:gd name="connsiteX25" fmla="*/ 4575189 w 10136416"/>
              <a:gd name="connsiteY25" fmla="*/ 501201 h 10136416"/>
              <a:gd name="connsiteX26" fmla="*/ 5785196 w 10136416"/>
              <a:gd name="connsiteY26" fmla="*/ 0 h 101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36416" h="10136416">
                <a:moveTo>
                  <a:pt x="5785195" y="4571222"/>
                </a:moveTo>
                <a:lnTo>
                  <a:pt x="7415202" y="6201230"/>
                </a:lnTo>
                <a:cubicBezTo>
                  <a:pt x="8315431" y="7101458"/>
                  <a:pt x="8315431" y="8561016"/>
                  <a:pt x="7415202" y="9461245"/>
                </a:cubicBezTo>
                <a:cubicBezTo>
                  <a:pt x="6514974" y="10361474"/>
                  <a:pt x="5055416" y="10361474"/>
                  <a:pt x="4155187" y="9461245"/>
                </a:cubicBezTo>
                <a:cubicBezTo>
                  <a:pt x="3254959" y="8561016"/>
                  <a:pt x="3254959" y="7101458"/>
                  <a:pt x="4155187" y="6201230"/>
                </a:cubicBezTo>
                <a:close/>
                <a:moveTo>
                  <a:pt x="8425208" y="2640013"/>
                </a:moveTo>
                <a:cubicBezTo>
                  <a:pt x="8863145" y="2640013"/>
                  <a:pt x="9301081" y="2807080"/>
                  <a:pt x="9635214" y="3141213"/>
                </a:cubicBezTo>
                <a:cubicBezTo>
                  <a:pt x="10303484" y="3809482"/>
                  <a:pt x="10303483" y="4892958"/>
                  <a:pt x="9635214" y="5561226"/>
                </a:cubicBezTo>
                <a:cubicBezTo>
                  <a:pt x="8966945" y="6229493"/>
                  <a:pt x="7883471" y="6229493"/>
                  <a:pt x="7215202" y="5561225"/>
                </a:cubicBezTo>
                <a:lnTo>
                  <a:pt x="6005196" y="4351220"/>
                </a:lnTo>
                <a:lnTo>
                  <a:pt x="7215202" y="3141213"/>
                </a:lnTo>
                <a:cubicBezTo>
                  <a:pt x="7549336" y="2807079"/>
                  <a:pt x="7987273" y="2640013"/>
                  <a:pt x="8425208" y="2640013"/>
                </a:cubicBezTo>
                <a:close/>
                <a:moveTo>
                  <a:pt x="2305180" y="2046042"/>
                </a:moveTo>
                <a:cubicBezTo>
                  <a:pt x="2895126" y="2046042"/>
                  <a:pt x="3485073" y="2271099"/>
                  <a:pt x="3935187" y="2721213"/>
                </a:cubicBezTo>
                <a:lnTo>
                  <a:pt x="5565194" y="4351220"/>
                </a:lnTo>
                <a:lnTo>
                  <a:pt x="3935187" y="5981228"/>
                </a:lnTo>
                <a:cubicBezTo>
                  <a:pt x="3034958" y="6881456"/>
                  <a:pt x="1575400" y="6881457"/>
                  <a:pt x="675171" y="5981228"/>
                </a:cubicBezTo>
                <a:cubicBezTo>
                  <a:pt x="-225057" y="5081000"/>
                  <a:pt x="-225057" y="3621441"/>
                  <a:pt x="675171" y="2721213"/>
                </a:cubicBezTo>
                <a:cubicBezTo>
                  <a:pt x="1125286" y="2271098"/>
                  <a:pt x="1715233" y="2046042"/>
                  <a:pt x="2305180" y="2046042"/>
                </a:cubicBezTo>
                <a:close/>
                <a:moveTo>
                  <a:pt x="5785196" y="0"/>
                </a:moveTo>
                <a:cubicBezTo>
                  <a:pt x="6223132" y="0"/>
                  <a:pt x="6661068" y="167067"/>
                  <a:pt x="6995202" y="501201"/>
                </a:cubicBezTo>
                <a:lnTo>
                  <a:pt x="6995201" y="501203"/>
                </a:lnTo>
                <a:cubicBezTo>
                  <a:pt x="7663468" y="1169470"/>
                  <a:pt x="7663468" y="2252946"/>
                  <a:pt x="6995201" y="2921213"/>
                </a:cubicBezTo>
                <a:lnTo>
                  <a:pt x="5785196" y="4131220"/>
                </a:lnTo>
                <a:lnTo>
                  <a:pt x="4575189" y="2921213"/>
                </a:lnTo>
                <a:cubicBezTo>
                  <a:pt x="3906921" y="2252945"/>
                  <a:pt x="3906921" y="1169470"/>
                  <a:pt x="4575189" y="501201"/>
                </a:cubicBezTo>
                <a:cubicBezTo>
                  <a:pt x="4909324" y="167067"/>
                  <a:pt x="5347260" y="0"/>
                  <a:pt x="57851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7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75F99A72-C42E-4A8A-B934-114A4C435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747963"/>
            <a:ext cx="10602913" cy="829627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3E567DFF-70AE-46D6-9805-AA6291C9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8505" y="1714500"/>
            <a:ext cx="6019800" cy="10553229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A3F5FEEE-A85F-490C-954E-3C07ADC78C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440398" y="1104900"/>
            <a:ext cx="5943601" cy="11582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7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00770D9-4172-47E1-AD27-2CB62CC912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6713" y="2486025"/>
            <a:ext cx="6019800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1019A56B-0AC3-4C95-BE31-AB0EB88DE9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778504" y="1714500"/>
            <a:ext cx="6019800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7A90012E-CCC4-4ACC-BCB3-A6E93847BC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0400" y="1028700"/>
            <a:ext cx="6019800" cy="116586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9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>
            <a:extLst>
              <a:ext uri="{FF2B5EF4-FFF2-40B4-BE49-F238E27FC236}">
                <a16:creationId xmlns="" xmlns:a16="http://schemas.microsoft.com/office/drawing/2014/main" id="{73158A71-6B9B-4A4C-99BD-3FCE7F8FB4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3588" y="4508841"/>
            <a:ext cx="19916833" cy="6133696"/>
          </a:xfrm>
          <a:custGeom>
            <a:avLst/>
            <a:gdLst>
              <a:gd name="connsiteX0" fmla="*/ 17934657 w 19916833"/>
              <a:gd name="connsiteY0" fmla="*/ 4151930 h 6133696"/>
              <a:gd name="connsiteX1" fmla="*/ 19018625 w 19916833"/>
              <a:gd name="connsiteY1" fmla="*/ 5235695 h 6133696"/>
              <a:gd name="connsiteX2" fmla="*/ 16851517 w 19916833"/>
              <a:gd name="connsiteY2" fmla="*/ 6133696 h 6133696"/>
              <a:gd name="connsiteX3" fmla="*/ 16851517 w 19916833"/>
              <a:gd name="connsiteY3" fmla="*/ 4600930 h 6133696"/>
              <a:gd name="connsiteX4" fmla="*/ 17934657 w 19916833"/>
              <a:gd name="connsiteY4" fmla="*/ 4151930 h 6133696"/>
              <a:gd name="connsiteX5" fmla="*/ 1981280 w 19916833"/>
              <a:gd name="connsiteY5" fmla="*/ 4151401 h 6133696"/>
              <a:gd name="connsiteX6" fmla="*/ 2078504 w 19916833"/>
              <a:gd name="connsiteY6" fmla="*/ 4240654 h 6133696"/>
              <a:gd name="connsiteX7" fmla="*/ 2911962 w 19916833"/>
              <a:gd name="connsiteY7" fmla="*/ 4592409 h 6133696"/>
              <a:gd name="connsiteX8" fmla="*/ 3063285 w 19916833"/>
              <a:gd name="connsiteY8" fmla="*/ 4599914 h 6133696"/>
              <a:gd name="connsiteX9" fmla="*/ 3063285 w 19916833"/>
              <a:gd name="connsiteY9" fmla="*/ 6132680 h 6133696"/>
              <a:gd name="connsiteX10" fmla="*/ 2911447 w 19916833"/>
              <a:gd name="connsiteY10" fmla="*/ 6128910 h 6133696"/>
              <a:gd name="connsiteX11" fmla="*/ 898211 w 19916833"/>
              <a:gd name="connsiteY11" fmla="*/ 5234679 h 6133696"/>
              <a:gd name="connsiteX12" fmla="*/ 1214880 w 19916833"/>
              <a:gd name="connsiteY12" fmla="*/ 4917652 h 6133696"/>
              <a:gd name="connsiteX13" fmla="*/ 13338577 w 19916833"/>
              <a:gd name="connsiteY13" fmla="*/ 4150914 h 6133696"/>
              <a:gd name="connsiteX14" fmla="*/ 14422548 w 19916833"/>
              <a:gd name="connsiteY14" fmla="*/ 5234679 h 6133696"/>
              <a:gd name="connsiteX15" fmla="*/ 12255438 w 19916833"/>
              <a:gd name="connsiteY15" fmla="*/ 6132680 h 6133696"/>
              <a:gd name="connsiteX16" fmla="*/ 10090364 w 19916833"/>
              <a:gd name="connsiteY16" fmla="*/ 5234679 h 6133696"/>
              <a:gd name="connsiteX17" fmla="*/ 10408106 w 19916833"/>
              <a:gd name="connsiteY17" fmla="*/ 4916577 h 6133696"/>
              <a:gd name="connsiteX18" fmla="*/ 11173434 w 19916833"/>
              <a:gd name="connsiteY18" fmla="*/ 4151397 h 6133696"/>
              <a:gd name="connsiteX19" fmla="*/ 11285182 w 19916833"/>
              <a:gd name="connsiteY19" fmla="*/ 4252721 h 6133696"/>
              <a:gd name="connsiteX20" fmla="*/ 12255438 w 19916833"/>
              <a:gd name="connsiteY20" fmla="*/ 4599914 h 6133696"/>
              <a:gd name="connsiteX21" fmla="*/ 13338577 w 19916833"/>
              <a:gd name="connsiteY21" fmla="*/ 4150914 h 6133696"/>
              <a:gd name="connsiteX22" fmla="*/ 4146423 w 19916833"/>
              <a:gd name="connsiteY22" fmla="*/ 4150914 h 6133696"/>
              <a:gd name="connsiteX23" fmla="*/ 5230394 w 19916833"/>
              <a:gd name="connsiteY23" fmla="*/ 5234679 h 6133696"/>
              <a:gd name="connsiteX24" fmla="*/ 3215207 w 19916833"/>
              <a:gd name="connsiteY24" fmla="*/ 6128910 h 6133696"/>
              <a:gd name="connsiteX25" fmla="*/ 3063287 w 19916833"/>
              <a:gd name="connsiteY25" fmla="*/ 6132680 h 6133696"/>
              <a:gd name="connsiteX26" fmla="*/ 3063287 w 19916833"/>
              <a:gd name="connsiteY26" fmla="*/ 4599914 h 6133696"/>
              <a:gd name="connsiteX27" fmla="*/ 3063285 w 19916833"/>
              <a:gd name="connsiteY27" fmla="*/ 4599914 h 6133696"/>
              <a:gd name="connsiteX28" fmla="*/ 3214692 w 19916833"/>
              <a:gd name="connsiteY28" fmla="*/ 4592409 h 6133696"/>
              <a:gd name="connsiteX29" fmla="*/ 4146423 w 19916833"/>
              <a:gd name="connsiteY29" fmla="*/ 4150914 h 6133696"/>
              <a:gd name="connsiteX30" fmla="*/ 18383881 w 19916833"/>
              <a:gd name="connsiteY30" fmla="*/ 3068373 h 6133696"/>
              <a:gd name="connsiteX31" fmla="*/ 18383881 w 19916833"/>
              <a:gd name="connsiteY31" fmla="*/ 3068374 h 6133696"/>
              <a:gd name="connsiteX32" fmla="*/ 19916833 w 19916833"/>
              <a:gd name="connsiteY32" fmla="*/ 3068374 h 6133696"/>
              <a:gd name="connsiteX33" fmla="*/ 19901829 w 19916833"/>
              <a:gd name="connsiteY33" fmla="*/ 3371303 h 6133696"/>
              <a:gd name="connsiteX34" fmla="*/ 19019213 w 19916833"/>
              <a:gd name="connsiteY34" fmla="*/ 5235482 h 6133696"/>
              <a:gd name="connsiteX35" fmla="*/ 17935069 w 19916833"/>
              <a:gd name="connsiteY35" fmla="*/ 4151927 h 6133696"/>
              <a:gd name="connsiteX36" fmla="*/ 18354269 w 19916833"/>
              <a:gd name="connsiteY36" fmla="*/ 3368736 h 6133696"/>
              <a:gd name="connsiteX37" fmla="*/ 0 w 19916833"/>
              <a:gd name="connsiteY37" fmla="*/ 3067358 h 6133696"/>
              <a:gd name="connsiteX38" fmla="*/ 1 w 19916833"/>
              <a:gd name="connsiteY38" fmla="*/ 3067360 h 6133696"/>
              <a:gd name="connsiteX39" fmla="*/ 0 w 19916833"/>
              <a:gd name="connsiteY39" fmla="*/ 3067360 h 6133696"/>
              <a:gd name="connsiteX40" fmla="*/ 13787802 w 19916833"/>
              <a:gd name="connsiteY40" fmla="*/ 3067358 h 6133696"/>
              <a:gd name="connsiteX41" fmla="*/ 13788282 w 19916833"/>
              <a:gd name="connsiteY41" fmla="*/ 3067358 h 6133696"/>
              <a:gd name="connsiteX42" fmla="*/ 13788232 w 19916833"/>
              <a:gd name="connsiteY42" fmla="*/ 3068374 h 6133696"/>
              <a:gd name="connsiteX43" fmla="*/ 15320707 w 19916833"/>
              <a:gd name="connsiteY43" fmla="*/ 3068374 h 6133696"/>
              <a:gd name="connsiteX44" fmla="*/ 15305753 w 19916833"/>
              <a:gd name="connsiteY44" fmla="*/ 3370289 h 6133696"/>
              <a:gd name="connsiteX45" fmla="*/ 14423133 w 19916833"/>
              <a:gd name="connsiteY45" fmla="*/ 5234468 h 6133696"/>
              <a:gd name="connsiteX46" fmla="*/ 13338990 w 19916833"/>
              <a:gd name="connsiteY46" fmla="*/ 4150913 h 6133696"/>
              <a:gd name="connsiteX47" fmla="*/ 13787802 w 19916833"/>
              <a:gd name="connsiteY47" fmla="*/ 3067358 h 6133696"/>
              <a:gd name="connsiteX48" fmla="*/ 10724680 w 19916833"/>
              <a:gd name="connsiteY48" fmla="*/ 3067358 h 6133696"/>
              <a:gd name="connsiteX49" fmla="*/ 10724918 w 19916833"/>
              <a:gd name="connsiteY49" fmla="*/ 3067358 h 6133696"/>
              <a:gd name="connsiteX50" fmla="*/ 11173918 w 19916833"/>
              <a:gd name="connsiteY50" fmla="*/ 4150913 h 6133696"/>
              <a:gd name="connsiteX51" fmla="*/ 11173434 w 19916833"/>
              <a:gd name="connsiteY51" fmla="*/ 4151397 h 6133696"/>
              <a:gd name="connsiteX52" fmla="*/ 11172901 w 19916833"/>
              <a:gd name="connsiteY52" fmla="*/ 4150914 h 6133696"/>
              <a:gd name="connsiteX53" fmla="*/ 10408106 w 19916833"/>
              <a:gd name="connsiteY53" fmla="*/ 4916577 h 6133696"/>
              <a:gd name="connsiteX54" fmla="*/ 10090153 w 19916833"/>
              <a:gd name="connsiteY54" fmla="*/ 5234468 h 6133696"/>
              <a:gd name="connsiteX55" fmla="*/ 9207163 w 19916833"/>
              <a:gd name="connsiteY55" fmla="*/ 3370289 h 6133696"/>
              <a:gd name="connsiteX56" fmla="*/ 9192152 w 19916833"/>
              <a:gd name="connsiteY56" fmla="*/ 3067360 h 6133696"/>
              <a:gd name="connsiteX57" fmla="*/ 10724680 w 19916833"/>
              <a:gd name="connsiteY57" fmla="*/ 3067360 h 6133696"/>
              <a:gd name="connsiteX58" fmla="*/ 4595654 w 19916833"/>
              <a:gd name="connsiteY58" fmla="*/ 3067358 h 6133696"/>
              <a:gd name="connsiteX59" fmla="*/ 4596082 w 19916833"/>
              <a:gd name="connsiteY59" fmla="*/ 3067358 h 6133696"/>
              <a:gd name="connsiteX60" fmla="*/ 4596082 w 19916833"/>
              <a:gd name="connsiteY60" fmla="*/ 3067360 h 6133696"/>
              <a:gd name="connsiteX61" fmla="*/ 6128609 w 19916833"/>
              <a:gd name="connsiteY61" fmla="*/ 3067360 h 6133696"/>
              <a:gd name="connsiteX62" fmla="*/ 6113605 w 19916833"/>
              <a:gd name="connsiteY62" fmla="*/ 3370289 h 6133696"/>
              <a:gd name="connsiteX63" fmla="*/ 5230985 w 19916833"/>
              <a:gd name="connsiteY63" fmla="*/ 5234468 h 6133696"/>
              <a:gd name="connsiteX64" fmla="*/ 4146844 w 19916833"/>
              <a:gd name="connsiteY64" fmla="*/ 4150913 h 6133696"/>
              <a:gd name="connsiteX65" fmla="*/ 4595654 w 19916833"/>
              <a:gd name="connsiteY65" fmla="*/ 3067358 h 6133696"/>
              <a:gd name="connsiteX66" fmla="*/ 1532767 w 19916833"/>
              <a:gd name="connsiteY66" fmla="*/ 3067358 h 6133696"/>
              <a:gd name="connsiteX67" fmla="*/ 1981766 w 19916833"/>
              <a:gd name="connsiteY67" fmla="*/ 4150913 h 6133696"/>
              <a:gd name="connsiteX68" fmla="*/ 1981280 w 19916833"/>
              <a:gd name="connsiteY68" fmla="*/ 4151401 h 6133696"/>
              <a:gd name="connsiteX69" fmla="*/ 1980749 w 19916833"/>
              <a:gd name="connsiteY69" fmla="*/ 4150914 h 6133696"/>
              <a:gd name="connsiteX70" fmla="*/ 1214880 w 19916833"/>
              <a:gd name="connsiteY70" fmla="*/ 4917652 h 6133696"/>
              <a:gd name="connsiteX71" fmla="*/ 898001 w 19916833"/>
              <a:gd name="connsiteY71" fmla="*/ 5234468 h 6133696"/>
              <a:gd name="connsiteX72" fmla="*/ 15012 w 19916833"/>
              <a:gd name="connsiteY72" fmla="*/ 3370289 h 6133696"/>
              <a:gd name="connsiteX73" fmla="*/ 1 w 19916833"/>
              <a:gd name="connsiteY73" fmla="*/ 3067360 h 6133696"/>
              <a:gd name="connsiteX74" fmla="*/ 1532767 w 19916833"/>
              <a:gd name="connsiteY74" fmla="*/ 3067360 h 6133696"/>
              <a:gd name="connsiteX75" fmla="*/ 0 w 19916833"/>
              <a:gd name="connsiteY75" fmla="*/ 3067358 h 6133696"/>
              <a:gd name="connsiteX76" fmla="*/ 0 w 19916833"/>
              <a:gd name="connsiteY76" fmla="*/ 3067358 h 6133696"/>
              <a:gd name="connsiteX77" fmla="*/ 0 w 19916833"/>
              <a:gd name="connsiteY77" fmla="*/ 3067358 h 6133696"/>
              <a:gd name="connsiteX78" fmla="*/ 19019213 w 19916833"/>
              <a:gd name="connsiteY78" fmla="*/ 899228 h 6133696"/>
              <a:gd name="connsiteX79" fmla="*/ 19901829 w 19916833"/>
              <a:gd name="connsiteY79" fmla="*/ 2765239 h 6133696"/>
              <a:gd name="connsiteX80" fmla="*/ 19916833 w 19916833"/>
              <a:gd name="connsiteY80" fmla="*/ 3068372 h 6133696"/>
              <a:gd name="connsiteX81" fmla="*/ 18383881 w 19916833"/>
              <a:gd name="connsiteY81" fmla="*/ 3068372 h 6133696"/>
              <a:gd name="connsiteX82" fmla="*/ 18383881 w 19916833"/>
              <a:gd name="connsiteY82" fmla="*/ 3068373 h 6133696"/>
              <a:gd name="connsiteX83" fmla="*/ 18354269 w 19916833"/>
              <a:gd name="connsiteY83" fmla="*/ 2767713 h 6133696"/>
              <a:gd name="connsiteX84" fmla="*/ 17935069 w 19916833"/>
              <a:gd name="connsiteY84" fmla="*/ 1983385 h 6133696"/>
              <a:gd name="connsiteX85" fmla="*/ 14686233 w 19916833"/>
              <a:gd name="connsiteY85" fmla="*/ 899228 h 6133696"/>
              <a:gd name="connsiteX86" fmla="*/ 15224633 w 19916833"/>
              <a:gd name="connsiteY86" fmla="*/ 1437822 h 6133696"/>
              <a:gd name="connsiteX87" fmla="*/ 15768979 w 19916833"/>
              <a:gd name="connsiteY87" fmla="*/ 1982786 h 6133696"/>
              <a:gd name="connsiteX88" fmla="*/ 15769199 w 19916833"/>
              <a:gd name="connsiteY88" fmla="*/ 1982587 h 6133696"/>
              <a:gd name="connsiteX89" fmla="*/ 15769997 w 19916833"/>
              <a:gd name="connsiteY89" fmla="*/ 1983385 h 6133696"/>
              <a:gd name="connsiteX90" fmla="*/ 15320997 w 19916833"/>
              <a:gd name="connsiteY90" fmla="*/ 3068374 h 6133696"/>
              <a:gd name="connsiteX91" fmla="*/ 15320707 w 19916833"/>
              <a:gd name="connsiteY91" fmla="*/ 3068374 h 6133696"/>
              <a:gd name="connsiteX92" fmla="*/ 15320757 w 19916833"/>
              <a:gd name="connsiteY92" fmla="*/ 3067358 h 6133696"/>
              <a:gd name="connsiteX93" fmla="*/ 13788282 w 19916833"/>
              <a:gd name="connsiteY93" fmla="*/ 3067358 h 6133696"/>
              <a:gd name="connsiteX94" fmla="*/ 13803243 w 19916833"/>
              <a:gd name="connsiteY94" fmla="*/ 2765239 h 6133696"/>
              <a:gd name="connsiteX95" fmla="*/ 14686233 w 19916833"/>
              <a:gd name="connsiteY95" fmla="*/ 899228 h 6133696"/>
              <a:gd name="connsiteX96" fmla="*/ 9827057 w 19916833"/>
              <a:gd name="connsiteY96" fmla="*/ 898214 h 6133696"/>
              <a:gd name="connsiteX97" fmla="*/ 10709676 w 19916833"/>
              <a:gd name="connsiteY97" fmla="*/ 2764225 h 6133696"/>
              <a:gd name="connsiteX98" fmla="*/ 10724680 w 19916833"/>
              <a:gd name="connsiteY98" fmla="*/ 3067358 h 6133696"/>
              <a:gd name="connsiteX99" fmla="*/ 9192152 w 19916833"/>
              <a:gd name="connsiteY99" fmla="*/ 3067358 h 6133696"/>
              <a:gd name="connsiteX100" fmla="*/ 9192152 w 19916833"/>
              <a:gd name="connsiteY100" fmla="*/ 3067360 h 6133696"/>
              <a:gd name="connsiteX101" fmla="*/ 9191726 w 19916833"/>
              <a:gd name="connsiteY101" fmla="*/ 3067360 h 6133696"/>
              <a:gd name="connsiteX102" fmla="*/ 8742914 w 19916833"/>
              <a:gd name="connsiteY102" fmla="*/ 1982371 h 6133696"/>
              <a:gd name="connsiteX103" fmla="*/ 5494084 w 19916833"/>
              <a:gd name="connsiteY103" fmla="*/ 898214 h 6133696"/>
              <a:gd name="connsiteX104" fmla="*/ 6040282 w 19916833"/>
              <a:gd name="connsiteY104" fmla="*/ 1444610 h 6133696"/>
              <a:gd name="connsiteX105" fmla="*/ 6576823 w 19916833"/>
              <a:gd name="connsiteY105" fmla="*/ 1981766 h 6133696"/>
              <a:gd name="connsiteX106" fmla="*/ 6577041 w 19916833"/>
              <a:gd name="connsiteY106" fmla="*/ 1981569 h 6133696"/>
              <a:gd name="connsiteX107" fmla="*/ 6577842 w 19916833"/>
              <a:gd name="connsiteY107" fmla="*/ 1982371 h 6133696"/>
              <a:gd name="connsiteX108" fmla="*/ 6128848 w 19916833"/>
              <a:gd name="connsiteY108" fmla="*/ 3067360 h 6133696"/>
              <a:gd name="connsiteX109" fmla="*/ 6128609 w 19916833"/>
              <a:gd name="connsiteY109" fmla="*/ 3067360 h 6133696"/>
              <a:gd name="connsiteX110" fmla="*/ 6128609 w 19916833"/>
              <a:gd name="connsiteY110" fmla="*/ 3067358 h 6133696"/>
              <a:gd name="connsiteX111" fmla="*/ 4596082 w 19916833"/>
              <a:gd name="connsiteY111" fmla="*/ 3067358 h 6133696"/>
              <a:gd name="connsiteX112" fmla="*/ 4611093 w 19916833"/>
              <a:gd name="connsiteY112" fmla="*/ 2764225 h 6133696"/>
              <a:gd name="connsiteX113" fmla="*/ 5494084 w 19916833"/>
              <a:gd name="connsiteY113" fmla="*/ 898214 h 6133696"/>
              <a:gd name="connsiteX114" fmla="*/ 898001 w 19916833"/>
              <a:gd name="connsiteY114" fmla="*/ 898214 h 6133696"/>
              <a:gd name="connsiteX115" fmla="*/ 1450144 w 19916833"/>
              <a:gd name="connsiteY115" fmla="*/ 1450557 h 6133696"/>
              <a:gd name="connsiteX116" fmla="*/ 1980754 w 19916833"/>
              <a:gd name="connsiteY116" fmla="*/ 1981766 h 6133696"/>
              <a:gd name="connsiteX117" fmla="*/ 1980968 w 19916833"/>
              <a:gd name="connsiteY117" fmla="*/ 1981572 h 6133696"/>
              <a:gd name="connsiteX118" fmla="*/ 1981766 w 19916833"/>
              <a:gd name="connsiteY118" fmla="*/ 1982371 h 6133696"/>
              <a:gd name="connsiteX119" fmla="*/ 1562508 w 19916833"/>
              <a:gd name="connsiteY119" fmla="*/ 2766699 h 6133696"/>
              <a:gd name="connsiteX120" fmla="*/ 1532767 w 19916833"/>
              <a:gd name="connsiteY120" fmla="*/ 3067358 h 6133696"/>
              <a:gd name="connsiteX121" fmla="*/ 0 w 19916833"/>
              <a:gd name="connsiteY121" fmla="*/ 3067358 h 6133696"/>
              <a:gd name="connsiteX122" fmla="*/ 15011 w 19916833"/>
              <a:gd name="connsiteY122" fmla="*/ 2764225 h 6133696"/>
              <a:gd name="connsiteX123" fmla="*/ 898001 w 19916833"/>
              <a:gd name="connsiteY123" fmla="*/ 898214 h 6133696"/>
              <a:gd name="connsiteX124" fmla="*/ 16851517 w 19916833"/>
              <a:gd name="connsiteY124" fmla="*/ 1020 h 6133696"/>
              <a:gd name="connsiteX125" fmla="*/ 19018625 w 19916833"/>
              <a:gd name="connsiteY125" fmla="*/ 899021 h 6133696"/>
              <a:gd name="connsiteX126" fmla="*/ 17934657 w 19916833"/>
              <a:gd name="connsiteY126" fmla="*/ 1982786 h 6133696"/>
              <a:gd name="connsiteX127" fmla="*/ 16851517 w 19916833"/>
              <a:gd name="connsiteY127" fmla="*/ 1533786 h 6133696"/>
              <a:gd name="connsiteX128" fmla="*/ 15881259 w 19916833"/>
              <a:gd name="connsiteY128" fmla="*/ 1880980 h 6133696"/>
              <a:gd name="connsiteX129" fmla="*/ 15769199 w 19916833"/>
              <a:gd name="connsiteY129" fmla="*/ 1982587 h 6133696"/>
              <a:gd name="connsiteX130" fmla="*/ 15224633 w 19916833"/>
              <a:gd name="connsiteY130" fmla="*/ 1437822 h 6133696"/>
              <a:gd name="connsiteX131" fmla="*/ 14686441 w 19916833"/>
              <a:gd name="connsiteY131" fmla="*/ 899021 h 6133696"/>
              <a:gd name="connsiteX132" fmla="*/ 16851517 w 19916833"/>
              <a:gd name="connsiteY132" fmla="*/ 1020 h 6133696"/>
              <a:gd name="connsiteX133" fmla="*/ 7659362 w 19916833"/>
              <a:gd name="connsiteY133" fmla="*/ 0 h 6133696"/>
              <a:gd name="connsiteX134" fmla="*/ 9826472 w 19916833"/>
              <a:gd name="connsiteY134" fmla="*/ 898001 h 6133696"/>
              <a:gd name="connsiteX135" fmla="*/ 8742501 w 19916833"/>
              <a:gd name="connsiteY135" fmla="*/ 1981766 h 6133696"/>
              <a:gd name="connsiteX136" fmla="*/ 7659362 w 19916833"/>
              <a:gd name="connsiteY136" fmla="*/ 1532766 h 6133696"/>
              <a:gd name="connsiteX137" fmla="*/ 7659360 w 19916833"/>
              <a:gd name="connsiteY137" fmla="*/ 0 h 6133696"/>
              <a:gd name="connsiteX138" fmla="*/ 7659360 w 19916833"/>
              <a:gd name="connsiteY138" fmla="*/ 1532766 h 6133696"/>
              <a:gd name="connsiteX139" fmla="*/ 6689104 w 19916833"/>
              <a:gd name="connsiteY139" fmla="*/ 1879960 h 6133696"/>
              <a:gd name="connsiteX140" fmla="*/ 6577041 w 19916833"/>
              <a:gd name="connsiteY140" fmla="*/ 1981569 h 6133696"/>
              <a:gd name="connsiteX141" fmla="*/ 6040282 w 19916833"/>
              <a:gd name="connsiteY141" fmla="*/ 1444610 h 6133696"/>
              <a:gd name="connsiteX142" fmla="*/ 5494292 w 19916833"/>
              <a:gd name="connsiteY142" fmla="*/ 898001 h 6133696"/>
              <a:gd name="connsiteX143" fmla="*/ 7659360 w 19916833"/>
              <a:gd name="connsiteY143" fmla="*/ 0 h 6133696"/>
              <a:gd name="connsiteX144" fmla="*/ 3063290 w 19916833"/>
              <a:gd name="connsiteY144" fmla="*/ 0 h 6133696"/>
              <a:gd name="connsiteX145" fmla="*/ 3063290 w 19916833"/>
              <a:gd name="connsiteY145" fmla="*/ 1532766 h 6133696"/>
              <a:gd name="connsiteX146" fmla="*/ 2093033 w 19916833"/>
              <a:gd name="connsiteY146" fmla="*/ 1879960 h 6133696"/>
              <a:gd name="connsiteX147" fmla="*/ 1980968 w 19916833"/>
              <a:gd name="connsiteY147" fmla="*/ 1981572 h 6133696"/>
              <a:gd name="connsiteX148" fmla="*/ 1450144 w 19916833"/>
              <a:gd name="connsiteY148" fmla="*/ 1450557 h 6133696"/>
              <a:gd name="connsiteX149" fmla="*/ 898215 w 19916833"/>
              <a:gd name="connsiteY149" fmla="*/ 898001 h 6133696"/>
              <a:gd name="connsiteX150" fmla="*/ 3063290 w 19916833"/>
              <a:gd name="connsiteY150" fmla="*/ 0 h 613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9916833" h="6133696">
                <a:moveTo>
                  <a:pt x="17934657" y="4151930"/>
                </a:moveTo>
                <a:lnTo>
                  <a:pt x="19018625" y="5235695"/>
                </a:lnTo>
                <a:cubicBezTo>
                  <a:pt x="18443341" y="5810482"/>
                  <a:pt x="17664081" y="6133696"/>
                  <a:pt x="16851517" y="6133696"/>
                </a:cubicBezTo>
                <a:lnTo>
                  <a:pt x="16851517" y="4600930"/>
                </a:lnTo>
                <a:cubicBezTo>
                  <a:pt x="17257797" y="4600930"/>
                  <a:pt x="17647429" y="4439324"/>
                  <a:pt x="17934657" y="4151930"/>
                </a:cubicBezTo>
                <a:close/>
                <a:moveTo>
                  <a:pt x="1981280" y="4151401"/>
                </a:moveTo>
                <a:lnTo>
                  <a:pt x="2078504" y="4240654"/>
                </a:lnTo>
                <a:cubicBezTo>
                  <a:pt x="2314647" y="4439295"/>
                  <a:pt x="2605286" y="4561905"/>
                  <a:pt x="2911962" y="4592409"/>
                </a:cubicBezTo>
                <a:lnTo>
                  <a:pt x="3063285" y="4599914"/>
                </a:lnTo>
                <a:lnTo>
                  <a:pt x="3063285" y="6132680"/>
                </a:lnTo>
                <a:lnTo>
                  <a:pt x="2911447" y="6128910"/>
                </a:lnTo>
                <a:cubicBezTo>
                  <a:pt x="2154620" y="6091296"/>
                  <a:pt x="1436464" y="5773542"/>
                  <a:pt x="898211" y="5234679"/>
                </a:cubicBezTo>
                <a:lnTo>
                  <a:pt x="1214880" y="4917652"/>
                </a:lnTo>
                <a:close/>
                <a:moveTo>
                  <a:pt x="13338577" y="4150914"/>
                </a:moveTo>
                <a:lnTo>
                  <a:pt x="14422548" y="5234679"/>
                </a:lnTo>
                <a:cubicBezTo>
                  <a:pt x="13847261" y="5809466"/>
                  <a:pt x="13068000" y="6132680"/>
                  <a:pt x="12255438" y="6132680"/>
                </a:cubicBezTo>
                <a:cubicBezTo>
                  <a:pt x="11443327" y="6132680"/>
                  <a:pt x="10664500" y="5809466"/>
                  <a:pt x="10090364" y="5234679"/>
                </a:cubicBezTo>
                <a:lnTo>
                  <a:pt x="10408106" y="4916577"/>
                </a:lnTo>
                <a:lnTo>
                  <a:pt x="11173434" y="4151397"/>
                </a:lnTo>
                <a:lnTo>
                  <a:pt x="11285182" y="4252721"/>
                </a:lnTo>
                <a:cubicBezTo>
                  <a:pt x="11557582" y="4476184"/>
                  <a:pt x="11900140" y="4599914"/>
                  <a:pt x="12255438" y="4599914"/>
                </a:cubicBezTo>
                <a:cubicBezTo>
                  <a:pt x="12661719" y="4599914"/>
                  <a:pt x="13051349" y="4438308"/>
                  <a:pt x="13338577" y="4150914"/>
                </a:cubicBezTo>
                <a:close/>
                <a:moveTo>
                  <a:pt x="4146423" y="4150914"/>
                </a:moveTo>
                <a:lnTo>
                  <a:pt x="5230394" y="5234679"/>
                </a:lnTo>
                <a:cubicBezTo>
                  <a:pt x="4691061" y="5773542"/>
                  <a:pt x="3972457" y="6091296"/>
                  <a:pt x="3215207" y="6128910"/>
                </a:cubicBezTo>
                <a:lnTo>
                  <a:pt x="3063287" y="6132680"/>
                </a:lnTo>
                <a:lnTo>
                  <a:pt x="3063287" y="4599914"/>
                </a:lnTo>
                <a:lnTo>
                  <a:pt x="3063285" y="4599914"/>
                </a:lnTo>
                <a:lnTo>
                  <a:pt x="3214692" y="4592409"/>
                </a:lnTo>
                <a:cubicBezTo>
                  <a:pt x="3565373" y="4557547"/>
                  <a:pt x="3895098" y="4402384"/>
                  <a:pt x="4146423" y="4150914"/>
                </a:cubicBezTo>
                <a:close/>
                <a:moveTo>
                  <a:pt x="18383881" y="3068373"/>
                </a:moveTo>
                <a:lnTo>
                  <a:pt x="18383881" y="3068374"/>
                </a:lnTo>
                <a:lnTo>
                  <a:pt x="19916833" y="3068374"/>
                </a:lnTo>
                <a:lnTo>
                  <a:pt x="19901829" y="3371303"/>
                </a:lnTo>
                <a:cubicBezTo>
                  <a:pt x="19832137" y="4072935"/>
                  <a:pt x="19521941" y="4732640"/>
                  <a:pt x="19019213" y="5235482"/>
                </a:cubicBezTo>
                <a:lnTo>
                  <a:pt x="17935069" y="4151927"/>
                </a:lnTo>
                <a:cubicBezTo>
                  <a:pt x="18151149" y="3936423"/>
                  <a:pt x="18295565" y="3663297"/>
                  <a:pt x="18354269" y="3368736"/>
                </a:cubicBezTo>
                <a:close/>
                <a:moveTo>
                  <a:pt x="0" y="3067358"/>
                </a:moveTo>
                <a:lnTo>
                  <a:pt x="1" y="3067360"/>
                </a:lnTo>
                <a:lnTo>
                  <a:pt x="0" y="3067360"/>
                </a:lnTo>
                <a:close/>
                <a:moveTo>
                  <a:pt x="13787802" y="3067358"/>
                </a:moveTo>
                <a:lnTo>
                  <a:pt x="13788282" y="3067358"/>
                </a:lnTo>
                <a:lnTo>
                  <a:pt x="13788232" y="3068374"/>
                </a:lnTo>
                <a:lnTo>
                  <a:pt x="15320707" y="3068374"/>
                </a:lnTo>
                <a:lnTo>
                  <a:pt x="15305753" y="3370289"/>
                </a:lnTo>
                <a:cubicBezTo>
                  <a:pt x="15236059" y="4071921"/>
                  <a:pt x="14925861" y="4731626"/>
                  <a:pt x="14423133" y="5234468"/>
                </a:cubicBezTo>
                <a:lnTo>
                  <a:pt x="13338990" y="4150913"/>
                </a:lnTo>
                <a:cubicBezTo>
                  <a:pt x="13627095" y="3863575"/>
                  <a:pt x="13787802" y="3473795"/>
                  <a:pt x="13787802" y="3067358"/>
                </a:cubicBezTo>
                <a:close/>
                <a:moveTo>
                  <a:pt x="10724680" y="3067358"/>
                </a:moveTo>
                <a:lnTo>
                  <a:pt x="10724918" y="3067358"/>
                </a:lnTo>
                <a:cubicBezTo>
                  <a:pt x="10724918" y="3473795"/>
                  <a:pt x="10886525" y="3863575"/>
                  <a:pt x="11173918" y="4150913"/>
                </a:cubicBezTo>
                <a:lnTo>
                  <a:pt x="11173434" y="4151397"/>
                </a:lnTo>
                <a:lnTo>
                  <a:pt x="11172901" y="4150914"/>
                </a:lnTo>
                <a:lnTo>
                  <a:pt x="10408106" y="4916577"/>
                </a:lnTo>
                <a:lnTo>
                  <a:pt x="10090153" y="5234468"/>
                </a:lnTo>
                <a:cubicBezTo>
                  <a:pt x="9587214" y="4731626"/>
                  <a:pt x="9276886" y="4071921"/>
                  <a:pt x="9207163" y="3370289"/>
                </a:cubicBezTo>
                <a:lnTo>
                  <a:pt x="9192152" y="3067360"/>
                </a:lnTo>
                <a:lnTo>
                  <a:pt x="10724680" y="3067360"/>
                </a:lnTo>
                <a:close/>
                <a:moveTo>
                  <a:pt x="4595654" y="3067358"/>
                </a:moveTo>
                <a:lnTo>
                  <a:pt x="4596082" y="3067358"/>
                </a:lnTo>
                <a:lnTo>
                  <a:pt x="4596082" y="3067360"/>
                </a:lnTo>
                <a:lnTo>
                  <a:pt x="6128609" y="3067360"/>
                </a:lnTo>
                <a:lnTo>
                  <a:pt x="6113605" y="3370289"/>
                </a:lnTo>
                <a:cubicBezTo>
                  <a:pt x="6043908" y="4071921"/>
                  <a:pt x="5733713" y="4731626"/>
                  <a:pt x="5230985" y="5234468"/>
                </a:cubicBezTo>
                <a:lnTo>
                  <a:pt x="4146844" y="4150913"/>
                </a:lnTo>
                <a:cubicBezTo>
                  <a:pt x="4434946" y="3863575"/>
                  <a:pt x="4595654" y="3473795"/>
                  <a:pt x="4595654" y="3067358"/>
                </a:cubicBezTo>
                <a:close/>
                <a:moveTo>
                  <a:pt x="1532767" y="3067358"/>
                </a:moveTo>
                <a:cubicBezTo>
                  <a:pt x="1532767" y="3473795"/>
                  <a:pt x="1694374" y="3863575"/>
                  <a:pt x="1981766" y="4150913"/>
                </a:cubicBezTo>
                <a:lnTo>
                  <a:pt x="1981280" y="4151401"/>
                </a:lnTo>
                <a:lnTo>
                  <a:pt x="1980749" y="4150914"/>
                </a:lnTo>
                <a:lnTo>
                  <a:pt x="1214880" y="4917652"/>
                </a:lnTo>
                <a:lnTo>
                  <a:pt x="898001" y="5234468"/>
                </a:lnTo>
                <a:cubicBezTo>
                  <a:pt x="395062" y="4731626"/>
                  <a:pt x="84735" y="4071921"/>
                  <a:pt x="15012" y="3370289"/>
                </a:cubicBezTo>
                <a:lnTo>
                  <a:pt x="1" y="3067360"/>
                </a:lnTo>
                <a:lnTo>
                  <a:pt x="1532767" y="3067360"/>
                </a:lnTo>
                <a:close/>
                <a:moveTo>
                  <a:pt x="0" y="3067358"/>
                </a:moveTo>
                <a:lnTo>
                  <a:pt x="0" y="3067358"/>
                </a:lnTo>
                <a:lnTo>
                  <a:pt x="0" y="3067358"/>
                </a:lnTo>
                <a:close/>
                <a:moveTo>
                  <a:pt x="19019213" y="899228"/>
                </a:moveTo>
                <a:cubicBezTo>
                  <a:pt x="19521941" y="1402348"/>
                  <a:pt x="19832137" y="2063058"/>
                  <a:pt x="19901829" y="2765239"/>
                </a:cubicBezTo>
                <a:lnTo>
                  <a:pt x="19916833" y="3068372"/>
                </a:lnTo>
                <a:lnTo>
                  <a:pt x="18383881" y="3068372"/>
                </a:lnTo>
                <a:lnTo>
                  <a:pt x="18383881" y="3068373"/>
                </a:lnTo>
                <a:lnTo>
                  <a:pt x="18354269" y="2767713"/>
                </a:lnTo>
                <a:cubicBezTo>
                  <a:pt x="18295565" y="2472755"/>
                  <a:pt x="18151149" y="2199008"/>
                  <a:pt x="17935069" y="1983385"/>
                </a:cubicBezTo>
                <a:close/>
                <a:moveTo>
                  <a:pt x="14686233" y="899228"/>
                </a:moveTo>
                <a:lnTo>
                  <a:pt x="15224633" y="1437822"/>
                </a:lnTo>
                <a:lnTo>
                  <a:pt x="15768979" y="1982786"/>
                </a:lnTo>
                <a:lnTo>
                  <a:pt x="15769199" y="1982587"/>
                </a:lnTo>
                <a:lnTo>
                  <a:pt x="15769997" y="1983385"/>
                </a:lnTo>
                <a:cubicBezTo>
                  <a:pt x="15482605" y="2270882"/>
                  <a:pt x="15320997" y="2661711"/>
                  <a:pt x="15320997" y="3068374"/>
                </a:cubicBezTo>
                <a:lnTo>
                  <a:pt x="15320707" y="3068374"/>
                </a:lnTo>
                <a:lnTo>
                  <a:pt x="15320757" y="3067358"/>
                </a:lnTo>
                <a:lnTo>
                  <a:pt x="13788282" y="3067358"/>
                </a:lnTo>
                <a:lnTo>
                  <a:pt x="13803243" y="2765239"/>
                </a:lnTo>
                <a:cubicBezTo>
                  <a:pt x="13872966" y="2063058"/>
                  <a:pt x="14183294" y="1402348"/>
                  <a:pt x="14686233" y="899228"/>
                </a:cubicBezTo>
                <a:close/>
                <a:moveTo>
                  <a:pt x="9827057" y="898214"/>
                </a:moveTo>
                <a:cubicBezTo>
                  <a:pt x="10329784" y="1401335"/>
                  <a:pt x="10639981" y="2062044"/>
                  <a:pt x="10709676" y="2764225"/>
                </a:cubicBezTo>
                <a:lnTo>
                  <a:pt x="10724680" y="3067358"/>
                </a:lnTo>
                <a:lnTo>
                  <a:pt x="9192152" y="3067358"/>
                </a:lnTo>
                <a:lnTo>
                  <a:pt x="9192152" y="3067360"/>
                </a:lnTo>
                <a:lnTo>
                  <a:pt x="9191726" y="3067360"/>
                </a:lnTo>
                <a:cubicBezTo>
                  <a:pt x="9191726" y="2660697"/>
                  <a:pt x="9031019" y="2269868"/>
                  <a:pt x="8742914" y="1982371"/>
                </a:cubicBezTo>
                <a:close/>
                <a:moveTo>
                  <a:pt x="5494084" y="898214"/>
                </a:moveTo>
                <a:lnTo>
                  <a:pt x="6040282" y="1444610"/>
                </a:lnTo>
                <a:lnTo>
                  <a:pt x="6576823" y="1981766"/>
                </a:lnTo>
                <a:lnTo>
                  <a:pt x="6577041" y="1981569"/>
                </a:lnTo>
                <a:lnTo>
                  <a:pt x="6577842" y="1982371"/>
                </a:lnTo>
                <a:cubicBezTo>
                  <a:pt x="6290449" y="2269868"/>
                  <a:pt x="6128848" y="2660697"/>
                  <a:pt x="6128848" y="3067360"/>
                </a:cubicBezTo>
                <a:lnTo>
                  <a:pt x="6128609" y="3067360"/>
                </a:lnTo>
                <a:lnTo>
                  <a:pt x="6128609" y="3067358"/>
                </a:lnTo>
                <a:lnTo>
                  <a:pt x="4596082" y="3067358"/>
                </a:lnTo>
                <a:lnTo>
                  <a:pt x="4611093" y="2764225"/>
                </a:lnTo>
                <a:cubicBezTo>
                  <a:pt x="4680816" y="2062044"/>
                  <a:pt x="4991143" y="1401335"/>
                  <a:pt x="5494084" y="898214"/>
                </a:cubicBezTo>
                <a:close/>
                <a:moveTo>
                  <a:pt x="898001" y="898214"/>
                </a:moveTo>
                <a:lnTo>
                  <a:pt x="1450144" y="1450557"/>
                </a:lnTo>
                <a:lnTo>
                  <a:pt x="1980754" y="1981766"/>
                </a:lnTo>
                <a:lnTo>
                  <a:pt x="1980968" y="1981572"/>
                </a:lnTo>
                <a:lnTo>
                  <a:pt x="1981766" y="1982371"/>
                </a:lnTo>
                <a:cubicBezTo>
                  <a:pt x="1766222" y="2197994"/>
                  <a:pt x="1621432" y="2471741"/>
                  <a:pt x="1562508" y="2766699"/>
                </a:cubicBezTo>
                <a:lnTo>
                  <a:pt x="1532767" y="3067358"/>
                </a:lnTo>
                <a:lnTo>
                  <a:pt x="0" y="3067358"/>
                </a:lnTo>
                <a:lnTo>
                  <a:pt x="15011" y="2764225"/>
                </a:lnTo>
                <a:cubicBezTo>
                  <a:pt x="84735" y="2062045"/>
                  <a:pt x="395063" y="1401335"/>
                  <a:pt x="898001" y="898214"/>
                </a:cubicBezTo>
                <a:close/>
                <a:moveTo>
                  <a:pt x="16851517" y="1020"/>
                </a:moveTo>
                <a:cubicBezTo>
                  <a:pt x="17664081" y="1020"/>
                  <a:pt x="18443341" y="324234"/>
                  <a:pt x="19018625" y="899021"/>
                </a:cubicBezTo>
                <a:lnTo>
                  <a:pt x="17934657" y="1982786"/>
                </a:lnTo>
                <a:cubicBezTo>
                  <a:pt x="17647429" y="1695393"/>
                  <a:pt x="17257797" y="1533786"/>
                  <a:pt x="16851517" y="1533786"/>
                </a:cubicBezTo>
                <a:cubicBezTo>
                  <a:pt x="16496219" y="1533786"/>
                  <a:pt x="16153661" y="1657516"/>
                  <a:pt x="15881259" y="1880980"/>
                </a:cubicBezTo>
                <a:lnTo>
                  <a:pt x="15769199" y="1982587"/>
                </a:lnTo>
                <a:lnTo>
                  <a:pt x="15224633" y="1437822"/>
                </a:lnTo>
                <a:lnTo>
                  <a:pt x="14686441" y="899021"/>
                </a:lnTo>
                <a:cubicBezTo>
                  <a:pt x="15260577" y="324234"/>
                  <a:pt x="16039405" y="1020"/>
                  <a:pt x="16851517" y="1020"/>
                </a:cubicBezTo>
                <a:close/>
                <a:moveTo>
                  <a:pt x="7659362" y="0"/>
                </a:moveTo>
                <a:cubicBezTo>
                  <a:pt x="8471924" y="0"/>
                  <a:pt x="9251185" y="323214"/>
                  <a:pt x="9826472" y="898001"/>
                </a:cubicBezTo>
                <a:lnTo>
                  <a:pt x="8742501" y="1981766"/>
                </a:lnTo>
                <a:cubicBezTo>
                  <a:pt x="8455273" y="1694373"/>
                  <a:pt x="8065643" y="1532766"/>
                  <a:pt x="7659362" y="1532766"/>
                </a:cubicBezTo>
                <a:close/>
                <a:moveTo>
                  <a:pt x="7659360" y="0"/>
                </a:moveTo>
                <a:lnTo>
                  <a:pt x="7659360" y="1532766"/>
                </a:lnTo>
                <a:cubicBezTo>
                  <a:pt x="7304062" y="1532766"/>
                  <a:pt x="6961504" y="1656496"/>
                  <a:pt x="6689104" y="1879960"/>
                </a:cubicBezTo>
                <a:lnTo>
                  <a:pt x="6577041" y="1981569"/>
                </a:lnTo>
                <a:lnTo>
                  <a:pt x="6040282" y="1444610"/>
                </a:lnTo>
                <a:lnTo>
                  <a:pt x="5494292" y="898001"/>
                </a:lnTo>
                <a:cubicBezTo>
                  <a:pt x="6068428" y="323214"/>
                  <a:pt x="6847249" y="0"/>
                  <a:pt x="7659360" y="0"/>
                </a:cubicBezTo>
                <a:close/>
                <a:moveTo>
                  <a:pt x="3063290" y="0"/>
                </a:moveTo>
                <a:lnTo>
                  <a:pt x="3063290" y="1532766"/>
                </a:lnTo>
                <a:cubicBezTo>
                  <a:pt x="2707992" y="1532766"/>
                  <a:pt x="2365434" y="1656496"/>
                  <a:pt x="2093033" y="1879960"/>
                </a:cubicBezTo>
                <a:lnTo>
                  <a:pt x="1980968" y="1981572"/>
                </a:lnTo>
                <a:lnTo>
                  <a:pt x="1450144" y="1450557"/>
                </a:lnTo>
                <a:lnTo>
                  <a:pt x="898215" y="898001"/>
                </a:lnTo>
                <a:cubicBezTo>
                  <a:pt x="1472350" y="323214"/>
                  <a:pt x="2251179" y="0"/>
                  <a:pt x="30632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D9BB4827-A156-42D5-BFA5-23383A793F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9475" y="4424363"/>
            <a:ext cx="13481050" cy="3568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201C5925-DFDC-4AF1-9B82-F34C33292D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4750" y="1752600"/>
            <a:ext cx="6127750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C9D8EA98-7566-445E-811B-39BD2AEC1F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0604" y="1752599"/>
            <a:ext cx="6127750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9E7B671F-9831-44D9-90F0-ED6C60A5F5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616458" y="1752598"/>
            <a:ext cx="6127750" cy="10553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1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96566E9E-EA2F-4D9E-9B6D-D4F474EB0E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10700" y="3086100"/>
            <a:ext cx="6400800" cy="10629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4F56B07A-D663-46E6-A774-C7B5A698F3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88654" y="0"/>
            <a:ext cx="6400800" cy="106299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FE42225-F888-4F23-8CCD-F1201DEAC5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50" y="2"/>
            <a:ext cx="24352250" cy="8629949"/>
          </a:xfrm>
          <a:custGeom>
            <a:avLst/>
            <a:gdLst>
              <a:gd name="connsiteX0" fmla="*/ 0 w 24352250"/>
              <a:gd name="connsiteY0" fmla="*/ 0 h 8629949"/>
              <a:gd name="connsiteX1" fmla="*/ 24352250 w 24352250"/>
              <a:gd name="connsiteY1" fmla="*/ 0 h 8629949"/>
              <a:gd name="connsiteX2" fmla="*/ 24352250 w 24352250"/>
              <a:gd name="connsiteY2" fmla="*/ 6708714 h 8629949"/>
              <a:gd name="connsiteX3" fmla="*/ 23941148 w 24352250"/>
              <a:gd name="connsiteY3" fmla="*/ 6635626 h 8629949"/>
              <a:gd name="connsiteX4" fmla="*/ 18138814 w 24352250"/>
              <a:gd name="connsiteY4" fmla="*/ 6082573 h 8629949"/>
              <a:gd name="connsiteX5" fmla="*/ 848395 w 24352250"/>
              <a:gd name="connsiteY5" fmla="*/ 8614292 h 8629949"/>
              <a:gd name="connsiteX6" fmla="*/ 0 w 24352250"/>
              <a:gd name="connsiteY6" fmla="*/ 8629949 h 862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52250" h="8629949">
                <a:moveTo>
                  <a:pt x="0" y="0"/>
                </a:moveTo>
                <a:lnTo>
                  <a:pt x="24352250" y="0"/>
                </a:lnTo>
                <a:lnTo>
                  <a:pt x="24352250" y="6708714"/>
                </a:lnTo>
                <a:lnTo>
                  <a:pt x="23941148" y="6635626"/>
                </a:lnTo>
                <a:cubicBezTo>
                  <a:pt x="21623994" y="6245695"/>
                  <a:pt x="19749660" y="6086594"/>
                  <a:pt x="18138814" y="6082573"/>
                </a:cubicBezTo>
                <a:cubicBezTo>
                  <a:pt x="11896803" y="6066995"/>
                  <a:pt x="9611325" y="8380055"/>
                  <a:pt x="848395" y="8614292"/>
                </a:cubicBezTo>
                <a:lnTo>
                  <a:pt x="0" y="86299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19D57D0-155C-4030-9B46-82F4698EA0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070" y="6244682"/>
            <a:ext cx="24352931" cy="7471318"/>
          </a:xfrm>
          <a:custGeom>
            <a:avLst/>
            <a:gdLst>
              <a:gd name="connsiteX0" fmla="*/ 17855195 w 24352931"/>
              <a:gd name="connsiteY0" fmla="*/ 77 h 7471318"/>
              <a:gd name="connsiteX1" fmla="*/ 24352931 w 24352931"/>
              <a:gd name="connsiteY1" fmla="*/ 718990 h 7471318"/>
              <a:gd name="connsiteX2" fmla="*/ 24352931 w 24352931"/>
              <a:gd name="connsiteY2" fmla="*/ 7471318 h 7471318"/>
              <a:gd name="connsiteX3" fmla="*/ 0 w 24352931"/>
              <a:gd name="connsiteY3" fmla="*/ 7471318 h 7471318"/>
              <a:gd name="connsiteX4" fmla="*/ 0 w 24352931"/>
              <a:gd name="connsiteY4" fmla="*/ 2496670 h 7471318"/>
              <a:gd name="connsiteX5" fmla="*/ 561944 w 24352931"/>
              <a:gd name="connsiteY5" fmla="*/ 2493695 h 7471318"/>
              <a:gd name="connsiteX6" fmla="*/ 17855195 w 24352931"/>
              <a:gd name="connsiteY6" fmla="*/ 77 h 74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52931" h="7471318">
                <a:moveTo>
                  <a:pt x="17855195" y="77"/>
                </a:moveTo>
                <a:cubicBezTo>
                  <a:pt x="19608391" y="4574"/>
                  <a:pt x="21689327" y="207323"/>
                  <a:pt x="24352931" y="718990"/>
                </a:cubicBezTo>
                <a:lnTo>
                  <a:pt x="24352931" y="7471318"/>
                </a:lnTo>
                <a:lnTo>
                  <a:pt x="0" y="7471318"/>
                </a:lnTo>
                <a:lnTo>
                  <a:pt x="0" y="2496670"/>
                </a:lnTo>
                <a:lnTo>
                  <a:pt x="561944" y="2493695"/>
                </a:lnTo>
                <a:cubicBezTo>
                  <a:pt x="9597772" y="2397175"/>
                  <a:pt x="11719030" y="-15662"/>
                  <a:pt x="17855195" y="7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0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D579A29B-F60B-401B-BB47-CCF7238EF5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1400" y="644524"/>
            <a:ext cx="4856163" cy="12275063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9F4402D3-1E8D-4586-B5EA-20222CBC0E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944326" y="644524"/>
            <a:ext cx="4856163" cy="12275063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0784AAC0-137C-4356-905D-003B84D292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97252" y="644524"/>
            <a:ext cx="4856163" cy="5931311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EFE11EEC-A6AB-429E-83C1-4004A03EEC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496641" y="6988276"/>
            <a:ext cx="4856163" cy="593131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2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EF88C885-B61B-4735-A25B-644A187510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1400" y="644525"/>
            <a:ext cx="4856163" cy="1227455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CA42F13A-EF94-46D1-89A8-E29E177DA9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944326" y="602739"/>
            <a:ext cx="4856163" cy="593131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7D803517-3347-4EFF-8238-9EED39076D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497252" y="560953"/>
            <a:ext cx="4856163" cy="593131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FC66412B-9248-4A7E-989D-5FBF77C1B1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43715" y="7003026"/>
            <a:ext cx="4856163" cy="593131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978B33BA-C9D6-44C9-9731-216F4548A6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496641" y="6961240"/>
            <a:ext cx="4856163" cy="593131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52157D6-05D9-4B5C-B4FD-2F15ED69B0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1400" y="644525"/>
            <a:ext cx="4856163" cy="59309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333434EA-1E84-4D76-B7B0-0C4F4FC0921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43809" y="644011"/>
            <a:ext cx="4856163" cy="59309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D0350369-1F47-41C4-B7C0-9F52BF9101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496218" y="643497"/>
            <a:ext cx="4856163" cy="59309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3220BA30-F158-406A-BCC5-3169B018234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391400" y="6992595"/>
            <a:ext cx="4856163" cy="593090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Picture Placeholder 2">
            <a:extLst>
              <a:ext uri="{FF2B5EF4-FFF2-40B4-BE49-F238E27FC236}">
                <a16:creationId xmlns="" xmlns:a16="http://schemas.microsoft.com/office/drawing/2014/main" id="{39F89ECE-179A-4EF8-887F-19006DC874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943809" y="6992081"/>
            <a:ext cx="4856163" cy="59309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Picture Placeholder 2">
            <a:extLst>
              <a:ext uri="{FF2B5EF4-FFF2-40B4-BE49-F238E27FC236}">
                <a16:creationId xmlns="" xmlns:a16="http://schemas.microsoft.com/office/drawing/2014/main" id="{E32DABE6-EBF0-473B-B915-A8A4F1670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496218" y="6991567"/>
            <a:ext cx="4856163" cy="59309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4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F75A78B7-4900-44DF-B3C2-9B69F7D4AC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3275" y="4997450"/>
            <a:ext cx="11444288" cy="3927475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2">
            <a:extLst>
              <a:ext uri="{FF2B5EF4-FFF2-40B4-BE49-F238E27FC236}">
                <a16:creationId xmlns="" xmlns:a16="http://schemas.microsoft.com/office/drawing/2014/main" id="{64C20D9B-ECC5-4F47-B7F7-207E16CA2B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275" y="9350171"/>
            <a:ext cx="11444288" cy="3927475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4">
            <a:extLst>
              <a:ext uri="{FF2B5EF4-FFF2-40B4-BE49-F238E27FC236}">
                <a16:creationId xmlns="" xmlns:a16="http://schemas.microsoft.com/office/drawing/2014/main" id="{110D68A1-15BD-4633-890E-203C755871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944475" y="644525"/>
            <a:ext cx="4856163" cy="587375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Picture Placeholder 4">
            <a:extLst>
              <a:ext uri="{FF2B5EF4-FFF2-40B4-BE49-F238E27FC236}">
                <a16:creationId xmlns="" xmlns:a16="http://schemas.microsoft.com/office/drawing/2014/main" id="{61075584-1716-46CA-87B1-717957BD7B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8496704" y="644011"/>
            <a:ext cx="4856163" cy="587375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Picture Placeholder 4">
            <a:extLst>
              <a:ext uri="{FF2B5EF4-FFF2-40B4-BE49-F238E27FC236}">
                <a16:creationId xmlns="" xmlns:a16="http://schemas.microsoft.com/office/drawing/2014/main" id="{3B0EA0CD-BE9A-4488-A8DF-FD83C364CB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943809" y="6960727"/>
            <a:ext cx="4856163" cy="6317228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Picture Placeholder 4">
            <a:extLst>
              <a:ext uri="{FF2B5EF4-FFF2-40B4-BE49-F238E27FC236}">
                <a16:creationId xmlns="" xmlns:a16="http://schemas.microsoft.com/office/drawing/2014/main" id="{310A5841-6D45-46FA-B4ED-C8693D93E2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8496038" y="6960213"/>
            <a:ext cx="4856163" cy="631722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090A9D33-DC8C-4A34-9970-1A4FBC02C5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2892" y="2133600"/>
            <a:ext cx="23161108" cy="9403328"/>
          </a:xfrm>
          <a:custGeom>
            <a:avLst/>
            <a:gdLst>
              <a:gd name="connsiteX0" fmla="*/ 1567251 w 23161108"/>
              <a:gd name="connsiteY0" fmla="*/ 0 h 9403328"/>
              <a:gd name="connsiteX1" fmla="*/ 23161108 w 23161108"/>
              <a:gd name="connsiteY1" fmla="*/ 0 h 9403328"/>
              <a:gd name="connsiteX2" fmla="*/ 23161108 w 23161108"/>
              <a:gd name="connsiteY2" fmla="*/ 9403328 h 9403328"/>
              <a:gd name="connsiteX3" fmla="*/ 1567251 w 23161108"/>
              <a:gd name="connsiteY3" fmla="*/ 9403328 h 9403328"/>
              <a:gd name="connsiteX4" fmla="*/ 0 w 23161108"/>
              <a:gd name="connsiteY4" fmla="*/ 7836074 h 9403328"/>
              <a:gd name="connsiteX5" fmla="*/ 0 w 23161108"/>
              <a:gd name="connsiteY5" fmla="*/ 1567254 h 9403328"/>
              <a:gd name="connsiteX6" fmla="*/ 1567251 w 23161108"/>
              <a:gd name="connsiteY6" fmla="*/ 0 h 940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61108" h="9403328">
                <a:moveTo>
                  <a:pt x="1567251" y="0"/>
                </a:moveTo>
                <a:lnTo>
                  <a:pt x="23161108" y="0"/>
                </a:lnTo>
                <a:lnTo>
                  <a:pt x="23161108" y="9403328"/>
                </a:lnTo>
                <a:lnTo>
                  <a:pt x="1567251" y="9403328"/>
                </a:lnTo>
                <a:cubicBezTo>
                  <a:pt x="701684" y="9403328"/>
                  <a:pt x="0" y="8701644"/>
                  <a:pt x="0" y="7836074"/>
                </a:cubicBezTo>
                <a:lnTo>
                  <a:pt x="0" y="1567254"/>
                </a:lnTo>
                <a:cubicBezTo>
                  <a:pt x="0" y="701685"/>
                  <a:pt x="701684" y="0"/>
                  <a:pt x="15672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0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9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75BFCFB-4020-4FEB-B55B-16F75D7824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1100" y="2552700"/>
            <a:ext cx="23202900" cy="8991600"/>
          </a:xfrm>
          <a:custGeom>
            <a:avLst/>
            <a:gdLst>
              <a:gd name="connsiteX0" fmla="*/ 850965 w 23202900"/>
              <a:gd name="connsiteY0" fmla="*/ 0 h 8991600"/>
              <a:gd name="connsiteX1" fmla="*/ 23202900 w 23202900"/>
              <a:gd name="connsiteY1" fmla="*/ 0 h 8991600"/>
              <a:gd name="connsiteX2" fmla="*/ 23202900 w 23202900"/>
              <a:gd name="connsiteY2" fmla="*/ 8991600 h 8991600"/>
              <a:gd name="connsiteX3" fmla="*/ 850965 w 23202900"/>
              <a:gd name="connsiteY3" fmla="*/ 8991600 h 8991600"/>
              <a:gd name="connsiteX4" fmla="*/ 0 w 23202900"/>
              <a:gd name="connsiteY4" fmla="*/ 8140635 h 8991600"/>
              <a:gd name="connsiteX5" fmla="*/ 0 w 23202900"/>
              <a:gd name="connsiteY5" fmla="*/ 850965 h 8991600"/>
              <a:gd name="connsiteX6" fmla="*/ 850965 w 23202900"/>
              <a:gd name="connsiteY6" fmla="*/ 0 h 89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2900" h="8991600">
                <a:moveTo>
                  <a:pt x="850965" y="0"/>
                </a:moveTo>
                <a:lnTo>
                  <a:pt x="23202900" y="0"/>
                </a:lnTo>
                <a:lnTo>
                  <a:pt x="23202900" y="8991600"/>
                </a:lnTo>
                <a:lnTo>
                  <a:pt x="850965" y="8991600"/>
                </a:lnTo>
                <a:cubicBezTo>
                  <a:pt x="380990" y="8991600"/>
                  <a:pt x="0" y="8610610"/>
                  <a:pt x="0" y="8140635"/>
                </a:cubicBezTo>
                <a:lnTo>
                  <a:pt x="0" y="850965"/>
                </a:lnTo>
                <a:cubicBezTo>
                  <a:pt x="0" y="380990"/>
                  <a:pt x="380990" y="0"/>
                  <a:pt x="8509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0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E8692520-FF38-45AA-9E61-60C7B91948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019300"/>
            <a:ext cx="12420600" cy="9982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C9720F20-A0A5-44C6-BAB0-F787BA432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2102" y="762000"/>
            <a:ext cx="21450299" cy="12115800"/>
          </a:xfrm>
          <a:custGeom>
            <a:avLst/>
            <a:gdLst>
              <a:gd name="connsiteX0" fmla="*/ 1066795 w 21450299"/>
              <a:gd name="connsiteY0" fmla="*/ 0 h 12115800"/>
              <a:gd name="connsiteX1" fmla="*/ 20383503 w 21450299"/>
              <a:gd name="connsiteY1" fmla="*/ 0 h 12115800"/>
              <a:gd name="connsiteX2" fmla="*/ 21450299 w 21450299"/>
              <a:gd name="connsiteY2" fmla="*/ 1066796 h 12115800"/>
              <a:gd name="connsiteX3" fmla="*/ 21450299 w 21450299"/>
              <a:gd name="connsiteY3" fmla="*/ 11049004 h 12115800"/>
              <a:gd name="connsiteX4" fmla="*/ 20383503 w 21450299"/>
              <a:gd name="connsiteY4" fmla="*/ 12115800 h 12115800"/>
              <a:gd name="connsiteX5" fmla="*/ 1066795 w 21450299"/>
              <a:gd name="connsiteY5" fmla="*/ 12115800 h 12115800"/>
              <a:gd name="connsiteX6" fmla="*/ 0 w 21450299"/>
              <a:gd name="connsiteY6" fmla="*/ 11049004 h 12115800"/>
              <a:gd name="connsiteX7" fmla="*/ 0 w 21450299"/>
              <a:gd name="connsiteY7" fmla="*/ 1066796 h 12115800"/>
              <a:gd name="connsiteX8" fmla="*/ 1066795 w 21450299"/>
              <a:gd name="connsiteY8" fmla="*/ 0 h 121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50299" h="12115800">
                <a:moveTo>
                  <a:pt x="1066795" y="0"/>
                </a:moveTo>
                <a:lnTo>
                  <a:pt x="20383503" y="0"/>
                </a:lnTo>
                <a:cubicBezTo>
                  <a:pt x="20972679" y="0"/>
                  <a:pt x="21450299" y="477621"/>
                  <a:pt x="21450299" y="1066796"/>
                </a:cubicBezTo>
                <a:lnTo>
                  <a:pt x="21450299" y="11049004"/>
                </a:lnTo>
                <a:cubicBezTo>
                  <a:pt x="21450299" y="11638179"/>
                  <a:pt x="20972679" y="12115800"/>
                  <a:pt x="20383503" y="12115800"/>
                </a:cubicBezTo>
                <a:lnTo>
                  <a:pt x="1066795" y="12115800"/>
                </a:lnTo>
                <a:cubicBezTo>
                  <a:pt x="477620" y="12115800"/>
                  <a:pt x="0" y="11638179"/>
                  <a:pt x="0" y="11049004"/>
                </a:cubicBezTo>
                <a:lnTo>
                  <a:pt x="0" y="1066796"/>
                </a:lnTo>
                <a:cubicBezTo>
                  <a:pt x="0" y="477621"/>
                  <a:pt x="477620" y="0"/>
                  <a:pt x="10667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4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EE666DE-B318-4174-8F43-A1345D3159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43804" y="3177"/>
            <a:ext cx="16840199" cy="13712825"/>
          </a:xfrm>
          <a:custGeom>
            <a:avLst/>
            <a:gdLst>
              <a:gd name="connsiteX0" fmla="*/ 0 w 16840199"/>
              <a:gd name="connsiteY0" fmla="*/ 0 h 13712825"/>
              <a:gd name="connsiteX1" fmla="*/ 16840199 w 16840199"/>
              <a:gd name="connsiteY1" fmla="*/ 0 h 13712825"/>
              <a:gd name="connsiteX2" fmla="*/ 16840199 w 16840199"/>
              <a:gd name="connsiteY2" fmla="*/ 13712825 h 13712825"/>
              <a:gd name="connsiteX3" fmla="*/ 4891395 w 16840199"/>
              <a:gd name="connsiteY3" fmla="*/ 13712825 h 13712825"/>
              <a:gd name="connsiteX4" fmla="*/ 5039262 w 16840199"/>
              <a:gd name="connsiteY4" fmla="*/ 13235217 h 13712825"/>
              <a:gd name="connsiteX5" fmla="*/ 4342533 w 16840199"/>
              <a:gd name="connsiteY5" fmla="*/ 7768946 h 13712825"/>
              <a:gd name="connsiteX6" fmla="*/ 2572850 w 16840199"/>
              <a:gd name="connsiteY6" fmla="*/ 4602916 h 13712825"/>
              <a:gd name="connsiteX7" fmla="*/ 855427 w 16840199"/>
              <a:gd name="connsiteY7" fmla="*/ 1530395 h 137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0199" h="13712825">
                <a:moveTo>
                  <a:pt x="0" y="0"/>
                </a:moveTo>
                <a:lnTo>
                  <a:pt x="16840199" y="0"/>
                </a:lnTo>
                <a:lnTo>
                  <a:pt x="16840199" y="13712825"/>
                </a:lnTo>
                <a:lnTo>
                  <a:pt x="4891395" y="13712825"/>
                </a:lnTo>
                <a:lnTo>
                  <a:pt x="5039262" y="13235217"/>
                </a:lnTo>
                <a:cubicBezTo>
                  <a:pt x="5501214" y="11454460"/>
                  <a:pt x="5305469" y="9491672"/>
                  <a:pt x="4342533" y="7768946"/>
                </a:cubicBezTo>
                <a:lnTo>
                  <a:pt x="2572850" y="4602916"/>
                </a:lnTo>
                <a:lnTo>
                  <a:pt x="855427" y="15303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3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D8B364B2-5FAE-4CFD-BA5F-6D407B5C3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25438" cy="13716000"/>
          </a:xfrm>
          <a:custGeom>
            <a:avLst/>
            <a:gdLst>
              <a:gd name="connsiteX0" fmla="*/ 0 w 13025438"/>
              <a:gd name="connsiteY0" fmla="*/ 0 h 13716000"/>
              <a:gd name="connsiteX1" fmla="*/ 8255325 w 13025438"/>
              <a:gd name="connsiteY1" fmla="*/ 0 h 13716000"/>
              <a:gd name="connsiteX2" fmla="*/ 8261792 w 13025438"/>
              <a:gd name="connsiteY2" fmla="*/ 0 h 13716000"/>
              <a:gd name="connsiteX3" fmla="*/ 9035310 w 13025438"/>
              <a:gd name="connsiteY3" fmla="*/ 1533822 h 13716000"/>
              <a:gd name="connsiteX4" fmla="*/ 10584777 w 13025438"/>
              <a:gd name="connsiteY4" fmla="*/ 4606279 h 13716000"/>
              <a:gd name="connsiteX5" fmla="*/ 12181396 w 13025438"/>
              <a:gd name="connsiteY5" fmla="*/ 7772244 h 13716000"/>
              <a:gd name="connsiteX6" fmla="*/ 12809989 w 13025438"/>
              <a:gd name="connsiteY6" fmla="*/ 13238402 h 13716000"/>
              <a:gd name="connsiteX7" fmla="*/ 12676583 w 13025438"/>
              <a:gd name="connsiteY7" fmla="*/ 13716000 h 13716000"/>
              <a:gd name="connsiteX8" fmla="*/ 0 w 13025438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5438" h="13716000">
                <a:moveTo>
                  <a:pt x="0" y="0"/>
                </a:moveTo>
                <a:lnTo>
                  <a:pt x="8255325" y="0"/>
                </a:lnTo>
                <a:lnTo>
                  <a:pt x="8261792" y="0"/>
                </a:lnTo>
                <a:lnTo>
                  <a:pt x="9035310" y="1533822"/>
                </a:lnTo>
                <a:lnTo>
                  <a:pt x="10584777" y="4606279"/>
                </a:lnTo>
                <a:lnTo>
                  <a:pt x="12181396" y="7772244"/>
                </a:lnTo>
                <a:cubicBezTo>
                  <a:pt x="13050162" y="9494934"/>
                  <a:pt x="13226765" y="11457682"/>
                  <a:pt x="12809989" y="13238402"/>
                </a:cubicBezTo>
                <a:lnTo>
                  <a:pt x="1267658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91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31542B86-88C5-4D93-A7F8-3535F1903C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4840" y="2552700"/>
            <a:ext cx="22909161" cy="8991600"/>
          </a:xfrm>
          <a:custGeom>
            <a:avLst/>
            <a:gdLst>
              <a:gd name="connsiteX0" fmla="*/ 0 w 22909161"/>
              <a:gd name="connsiteY0" fmla="*/ 0 h 8991600"/>
              <a:gd name="connsiteX1" fmla="*/ 22909161 w 22909161"/>
              <a:gd name="connsiteY1" fmla="*/ 0 h 8991600"/>
              <a:gd name="connsiteX2" fmla="*/ 22909161 w 22909161"/>
              <a:gd name="connsiteY2" fmla="*/ 8991600 h 8991600"/>
              <a:gd name="connsiteX3" fmla="*/ 0 w 22909161"/>
              <a:gd name="connsiteY3" fmla="*/ 8991600 h 899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09161" h="8991600">
                <a:moveTo>
                  <a:pt x="0" y="0"/>
                </a:moveTo>
                <a:lnTo>
                  <a:pt x="22909161" y="0"/>
                </a:lnTo>
                <a:lnTo>
                  <a:pt x="22909161" y="8991600"/>
                </a:lnTo>
                <a:lnTo>
                  <a:pt x="0" y="899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6661066-63F5-46BE-980E-529DABC1F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424355"/>
            <a:ext cx="13276385" cy="10146323"/>
          </a:xfrm>
          <a:custGeom>
            <a:avLst/>
            <a:gdLst>
              <a:gd name="connsiteX0" fmla="*/ 0 w 13276385"/>
              <a:gd name="connsiteY0" fmla="*/ 0 h 10146323"/>
              <a:gd name="connsiteX1" fmla="*/ 13276385 w 13276385"/>
              <a:gd name="connsiteY1" fmla="*/ 0 h 10146323"/>
              <a:gd name="connsiteX2" fmla="*/ 13276385 w 13276385"/>
              <a:gd name="connsiteY2" fmla="*/ 10146323 h 10146323"/>
              <a:gd name="connsiteX3" fmla="*/ 0 w 13276385"/>
              <a:gd name="connsiteY3" fmla="*/ 10146323 h 1014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6385" h="10146323">
                <a:moveTo>
                  <a:pt x="0" y="0"/>
                </a:moveTo>
                <a:lnTo>
                  <a:pt x="13276385" y="0"/>
                </a:lnTo>
                <a:lnTo>
                  <a:pt x="13276385" y="10146323"/>
                </a:lnTo>
                <a:lnTo>
                  <a:pt x="0" y="101463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="" xmlns:a16="http://schemas.microsoft.com/office/drawing/2014/main" id="{D2F1260B-EC52-4240-9DA4-8402FD0436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20113" y="623888"/>
            <a:ext cx="6899275" cy="123856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8A6096AD-9161-4AE3-A5EC-3EC5874467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942105" y="623454"/>
            <a:ext cx="7381239" cy="754938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7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172A75F7-DF32-47F4-AC4F-FFB91EDBB8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2638" y="1350963"/>
            <a:ext cx="9663112" cy="32004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2B6E56DC-9D3D-405B-9B02-01C29EDEA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01399" y="5329812"/>
            <a:ext cx="12074235" cy="3128387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E2CD8FBE-CCDC-45B8-AC93-F880AFFB3B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2201" y="9337672"/>
            <a:ext cx="11779264" cy="354739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2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11336C6A-99EE-4938-A605-C245272AA0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15625" y="2390775"/>
            <a:ext cx="4843463" cy="86661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9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84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7F43514-59CD-4BBB-8D0C-63E2D0B412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31775" y="3429000"/>
            <a:ext cx="8443913" cy="10237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0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BFB8A5-55E7-45D3-8E53-1CD973039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0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BFB8A5-55E7-45D3-8E53-1CD973039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77950" y="706438"/>
            <a:ext cx="9620250" cy="12394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7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BFB8A5-55E7-45D3-8E53-1CD973039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55350" y="0"/>
            <a:ext cx="13328650" cy="1371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0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290DC78-D691-446C-9E86-7BDFF0F77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8600" y="1257300"/>
            <a:ext cx="150876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3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A75AEA80-928A-48CC-BEE5-21974E61FD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278350" y="0"/>
            <a:ext cx="5911850" cy="1123632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F290DC78-D691-446C-9E86-7BDFF0F77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3525" y="2586038"/>
            <a:ext cx="6140450" cy="111299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869AFD-B4E9-4B6E-9509-2509DE7848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79250" y="1714500"/>
            <a:ext cx="6019800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E41B12C1-BB95-411C-8DCC-918F7B3ACA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440400" y="1104900"/>
            <a:ext cx="5943600" cy="11582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01AA9E0-7683-42F2-8D8F-F877F1234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1425" y="849313"/>
            <a:ext cx="14150975" cy="122348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01AA9E0-7683-42F2-8D8F-F877F1234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0" y="506413"/>
            <a:ext cx="11314113" cy="126190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0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01AA9E0-7683-42F2-8D8F-F877F1234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4344" y="1"/>
            <a:ext cx="14129656" cy="1371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3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7213B21-7673-46B4-8C58-65E4B93F5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4113" y="2130425"/>
            <a:ext cx="4670425" cy="102965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8CAA8108-EBB1-40F0-B5D1-5D85C1DEFA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17576" y="2130424"/>
            <a:ext cx="4670425" cy="102965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35539DCB-4ABE-433B-A52C-4AB8EE7005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461039" y="2130423"/>
            <a:ext cx="4670425" cy="102965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1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38D283E-030A-4F5F-8B09-3AD1774A5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40950" y="2547938"/>
            <a:ext cx="5665788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22666C49-5786-4C09-AEFA-26D8352ADC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57637" y="696913"/>
            <a:ext cx="6019799" cy="10553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4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22825C-4BF5-4129-A974-50D6B43173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7925" y="1908175"/>
            <a:ext cx="4573588" cy="9604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D45F0B34-C1E7-4976-854C-C9A0C365D9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50050" y="1908174"/>
            <a:ext cx="4573588" cy="9604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A9134082-4D0D-4BA0-BF6D-41511BEAEF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113500" y="1104900"/>
            <a:ext cx="5270500" cy="11582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AC52089-9C25-402C-AFF7-E4A3D196E7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8150" y="1676400"/>
            <a:ext cx="4865688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Picture Placeholder 3">
            <a:extLst>
              <a:ext uri="{FF2B5EF4-FFF2-40B4-BE49-F238E27FC236}">
                <a16:creationId xmlns="" xmlns:a16="http://schemas.microsoft.com/office/drawing/2014/main" id="{F22F3FC7-EDCF-4A49-97C5-5D52DAB3FD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393738" y="1676400"/>
            <a:ext cx="4865688" cy="105537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CD341694-5B03-4768-AAE5-B296C6BD5C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27739" y="1676400"/>
            <a:ext cx="4865688" cy="10553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7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A24A987-07A2-4058-9252-84C77B20B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08761" y="1103315"/>
            <a:ext cx="5881760" cy="11509370"/>
          </a:xfrm>
          <a:custGeom>
            <a:avLst/>
            <a:gdLst>
              <a:gd name="connsiteX0" fmla="*/ 2940880 w 5881760"/>
              <a:gd name="connsiteY0" fmla="*/ 0 h 11509370"/>
              <a:gd name="connsiteX1" fmla="*/ 5881760 w 5881760"/>
              <a:gd name="connsiteY1" fmla="*/ 2940880 h 11509370"/>
              <a:gd name="connsiteX2" fmla="*/ 5526813 w 5881760"/>
              <a:gd name="connsiteY2" fmla="*/ 4342678 h 11509370"/>
              <a:gd name="connsiteX3" fmla="*/ 5523711 w 5881760"/>
              <a:gd name="connsiteY3" fmla="*/ 4347783 h 11509370"/>
              <a:gd name="connsiteX4" fmla="*/ 5524346 w 5881760"/>
              <a:gd name="connsiteY4" fmla="*/ 4348826 h 11509370"/>
              <a:gd name="connsiteX5" fmla="*/ 5521879 w 5881760"/>
              <a:gd name="connsiteY5" fmla="*/ 4352887 h 11509370"/>
              <a:gd name="connsiteX6" fmla="*/ 5166929 w 5881760"/>
              <a:gd name="connsiteY6" fmla="*/ 5754685 h 11509370"/>
              <a:gd name="connsiteX7" fmla="*/ 5521879 w 5881760"/>
              <a:gd name="connsiteY7" fmla="*/ 7156483 h 11509370"/>
              <a:gd name="connsiteX8" fmla="*/ 5524346 w 5881760"/>
              <a:gd name="connsiteY8" fmla="*/ 7160546 h 11509370"/>
              <a:gd name="connsiteX9" fmla="*/ 5523711 w 5881760"/>
              <a:gd name="connsiteY9" fmla="*/ 7161588 h 11509370"/>
              <a:gd name="connsiteX10" fmla="*/ 5526813 w 5881760"/>
              <a:gd name="connsiteY10" fmla="*/ 7166692 h 11509370"/>
              <a:gd name="connsiteX11" fmla="*/ 5881760 w 5881760"/>
              <a:gd name="connsiteY11" fmla="*/ 8568490 h 11509370"/>
              <a:gd name="connsiteX12" fmla="*/ 2940880 w 5881760"/>
              <a:gd name="connsiteY12" fmla="*/ 11509370 h 11509370"/>
              <a:gd name="connsiteX13" fmla="*/ 0 w 5881760"/>
              <a:gd name="connsiteY13" fmla="*/ 8568490 h 11509370"/>
              <a:gd name="connsiteX14" fmla="*/ 203989 w 5881760"/>
              <a:gd name="connsiteY14" fmla="*/ 7490145 h 11509370"/>
              <a:gd name="connsiteX15" fmla="*/ 299797 w 5881760"/>
              <a:gd name="connsiteY15" fmla="*/ 7284866 h 11509370"/>
              <a:gd name="connsiteX16" fmla="*/ 377792 w 5881760"/>
              <a:gd name="connsiteY16" fmla="*/ 7156483 h 11509370"/>
              <a:gd name="connsiteX17" fmla="*/ 732739 w 5881760"/>
              <a:gd name="connsiteY17" fmla="*/ 5754685 h 11509370"/>
              <a:gd name="connsiteX18" fmla="*/ 377792 w 5881760"/>
              <a:gd name="connsiteY18" fmla="*/ 4352887 h 11509370"/>
              <a:gd name="connsiteX19" fmla="*/ 299797 w 5881760"/>
              <a:gd name="connsiteY19" fmla="*/ 4224504 h 11509370"/>
              <a:gd name="connsiteX20" fmla="*/ 203989 w 5881760"/>
              <a:gd name="connsiteY20" fmla="*/ 4019229 h 11509370"/>
              <a:gd name="connsiteX21" fmla="*/ 0 w 5881760"/>
              <a:gd name="connsiteY21" fmla="*/ 2940880 h 11509370"/>
              <a:gd name="connsiteX22" fmla="*/ 2940880 w 5881760"/>
              <a:gd name="connsiteY22" fmla="*/ 0 h 1150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81760" h="11509370">
                <a:moveTo>
                  <a:pt x="2940880" y="0"/>
                </a:moveTo>
                <a:cubicBezTo>
                  <a:pt x="4565085" y="0"/>
                  <a:pt x="5881760" y="1316677"/>
                  <a:pt x="5881760" y="2940880"/>
                </a:cubicBezTo>
                <a:cubicBezTo>
                  <a:pt x="5881760" y="3448444"/>
                  <a:pt x="5753179" y="3925976"/>
                  <a:pt x="5526813" y="4342678"/>
                </a:cubicBezTo>
                <a:lnTo>
                  <a:pt x="5523711" y="4347783"/>
                </a:lnTo>
                <a:lnTo>
                  <a:pt x="5524346" y="4348826"/>
                </a:lnTo>
                <a:lnTo>
                  <a:pt x="5521879" y="4352887"/>
                </a:lnTo>
                <a:cubicBezTo>
                  <a:pt x="5295511" y="4769590"/>
                  <a:pt x="5166929" y="5247123"/>
                  <a:pt x="5166929" y="5754685"/>
                </a:cubicBezTo>
                <a:cubicBezTo>
                  <a:pt x="5166929" y="6262249"/>
                  <a:pt x="5295511" y="6739781"/>
                  <a:pt x="5521879" y="7156483"/>
                </a:cubicBezTo>
                <a:lnTo>
                  <a:pt x="5524346" y="7160546"/>
                </a:lnTo>
                <a:lnTo>
                  <a:pt x="5523711" y="7161588"/>
                </a:lnTo>
                <a:lnTo>
                  <a:pt x="5526813" y="7166692"/>
                </a:lnTo>
                <a:cubicBezTo>
                  <a:pt x="5753179" y="7583395"/>
                  <a:pt x="5881760" y="8060927"/>
                  <a:pt x="5881760" y="8568490"/>
                </a:cubicBezTo>
                <a:cubicBezTo>
                  <a:pt x="5881760" y="10192694"/>
                  <a:pt x="4565085" y="11509370"/>
                  <a:pt x="2940880" y="11509370"/>
                </a:cubicBezTo>
                <a:cubicBezTo>
                  <a:pt x="1316678" y="11509370"/>
                  <a:pt x="0" y="10192694"/>
                  <a:pt x="0" y="8568490"/>
                </a:cubicBezTo>
                <a:cubicBezTo>
                  <a:pt x="0" y="8187818"/>
                  <a:pt x="72328" y="7824039"/>
                  <a:pt x="203989" y="7490145"/>
                </a:cubicBezTo>
                <a:lnTo>
                  <a:pt x="299797" y="7284866"/>
                </a:lnTo>
                <a:lnTo>
                  <a:pt x="377792" y="7156483"/>
                </a:lnTo>
                <a:cubicBezTo>
                  <a:pt x="604157" y="6739781"/>
                  <a:pt x="732739" y="6262249"/>
                  <a:pt x="732739" y="5754685"/>
                </a:cubicBezTo>
                <a:cubicBezTo>
                  <a:pt x="732739" y="5247123"/>
                  <a:pt x="604157" y="4769590"/>
                  <a:pt x="377792" y="4352887"/>
                </a:cubicBezTo>
                <a:lnTo>
                  <a:pt x="299797" y="4224504"/>
                </a:lnTo>
                <a:lnTo>
                  <a:pt x="203989" y="4019229"/>
                </a:lnTo>
                <a:cubicBezTo>
                  <a:pt x="72328" y="3685335"/>
                  <a:pt x="0" y="3321554"/>
                  <a:pt x="0" y="2940880"/>
                </a:cubicBezTo>
                <a:cubicBezTo>
                  <a:pt x="0" y="1316677"/>
                  <a:pt x="1316678" y="0"/>
                  <a:pt x="29408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7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32138A7-06EB-4D90-8960-BAA7516821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16306" y="705394"/>
            <a:ext cx="11942802" cy="13010606"/>
          </a:xfrm>
          <a:custGeom>
            <a:avLst/>
            <a:gdLst>
              <a:gd name="connsiteX0" fmla="*/ 5971400 w 11942802"/>
              <a:gd name="connsiteY0" fmla="*/ 0 h 13010606"/>
              <a:gd name="connsiteX1" fmla="*/ 11942802 w 11942802"/>
              <a:gd name="connsiteY1" fmla="*/ 5971401 h 13010606"/>
              <a:gd name="connsiteX2" fmla="*/ 11222088 w 11942802"/>
              <a:gd name="connsiteY2" fmla="*/ 8817724 h 13010606"/>
              <a:gd name="connsiteX3" fmla="*/ 11215790 w 11942802"/>
              <a:gd name="connsiteY3" fmla="*/ 8828090 h 13010606"/>
              <a:gd name="connsiteX4" fmla="*/ 11217078 w 11942802"/>
              <a:gd name="connsiteY4" fmla="*/ 8830207 h 13010606"/>
              <a:gd name="connsiteX5" fmla="*/ 11212070 w 11942802"/>
              <a:gd name="connsiteY5" fmla="*/ 8838453 h 13010606"/>
              <a:gd name="connsiteX6" fmla="*/ 10491350 w 11942802"/>
              <a:gd name="connsiteY6" fmla="*/ 11684777 h 13010606"/>
              <a:gd name="connsiteX7" fmla="*/ 10598198 w 11942802"/>
              <a:gd name="connsiteY7" fmla="*/ 12815177 h 13010606"/>
              <a:gd name="connsiteX8" fmla="*/ 10642012 w 11942802"/>
              <a:gd name="connsiteY8" fmla="*/ 13010606 h 13010606"/>
              <a:gd name="connsiteX9" fmla="*/ 1337151 w 11942802"/>
              <a:gd name="connsiteY9" fmla="*/ 13010606 h 13010606"/>
              <a:gd name="connsiteX10" fmla="*/ 1380966 w 11942802"/>
              <a:gd name="connsiteY10" fmla="*/ 12815177 h 13010606"/>
              <a:gd name="connsiteX11" fmla="*/ 1487812 w 11942802"/>
              <a:gd name="connsiteY11" fmla="*/ 11684777 h 13010606"/>
              <a:gd name="connsiteX12" fmla="*/ 767099 w 11942802"/>
              <a:gd name="connsiteY12" fmla="*/ 8838453 h 13010606"/>
              <a:gd name="connsiteX13" fmla="*/ 608732 w 11942802"/>
              <a:gd name="connsiteY13" fmla="*/ 8577774 h 13010606"/>
              <a:gd name="connsiteX14" fmla="*/ 414196 w 11942802"/>
              <a:gd name="connsiteY14" fmla="*/ 8160967 h 13010606"/>
              <a:gd name="connsiteX15" fmla="*/ 0 w 11942802"/>
              <a:gd name="connsiteY15" fmla="*/ 5971401 h 13010606"/>
              <a:gd name="connsiteX16" fmla="*/ 5971400 w 11942802"/>
              <a:gd name="connsiteY16" fmla="*/ 0 h 130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42802" h="13010606">
                <a:moveTo>
                  <a:pt x="5971400" y="0"/>
                </a:moveTo>
                <a:cubicBezTo>
                  <a:pt x="9269318" y="0"/>
                  <a:pt x="11942802" y="2673488"/>
                  <a:pt x="11942802" y="5971401"/>
                </a:cubicBezTo>
                <a:cubicBezTo>
                  <a:pt x="11942802" y="7002000"/>
                  <a:pt x="11681720" y="7971619"/>
                  <a:pt x="11222088" y="8817724"/>
                </a:cubicBezTo>
                <a:lnTo>
                  <a:pt x="11215790" y="8828090"/>
                </a:lnTo>
                <a:lnTo>
                  <a:pt x="11217078" y="8830207"/>
                </a:lnTo>
                <a:lnTo>
                  <a:pt x="11212070" y="8838453"/>
                </a:lnTo>
                <a:cubicBezTo>
                  <a:pt x="10752434" y="9684561"/>
                  <a:pt x="10491350" y="10654182"/>
                  <a:pt x="10491350" y="11684777"/>
                </a:cubicBezTo>
                <a:cubicBezTo>
                  <a:pt x="10491350" y="12071252"/>
                  <a:pt x="10528066" y="12449151"/>
                  <a:pt x="10598198" y="12815177"/>
                </a:cubicBezTo>
                <a:lnTo>
                  <a:pt x="10642012" y="13010606"/>
                </a:lnTo>
                <a:lnTo>
                  <a:pt x="1337151" y="13010606"/>
                </a:lnTo>
                <a:lnTo>
                  <a:pt x="1380966" y="12815177"/>
                </a:lnTo>
                <a:cubicBezTo>
                  <a:pt x="1451097" y="12449151"/>
                  <a:pt x="1487812" y="12071252"/>
                  <a:pt x="1487812" y="11684777"/>
                </a:cubicBezTo>
                <a:cubicBezTo>
                  <a:pt x="1487812" y="10654182"/>
                  <a:pt x="1226729" y="9684561"/>
                  <a:pt x="767099" y="8838453"/>
                </a:cubicBezTo>
                <a:lnTo>
                  <a:pt x="608732" y="8577774"/>
                </a:lnTo>
                <a:lnTo>
                  <a:pt x="414196" y="8160967"/>
                </a:lnTo>
                <a:cubicBezTo>
                  <a:pt x="146861" y="7483002"/>
                  <a:pt x="0" y="6744352"/>
                  <a:pt x="0" y="5971401"/>
                </a:cubicBezTo>
                <a:cubicBezTo>
                  <a:pt x="0" y="2673488"/>
                  <a:pt x="2673490" y="0"/>
                  <a:pt x="59714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8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63F86DE-2F7F-4742-9E1F-973187D599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6034" y="2904640"/>
            <a:ext cx="6996108" cy="7906720"/>
          </a:xfrm>
          <a:custGeom>
            <a:avLst/>
            <a:gdLst>
              <a:gd name="connsiteX0" fmla="*/ 1857592 w 6996108"/>
              <a:gd name="connsiteY0" fmla="*/ 0 h 7906720"/>
              <a:gd name="connsiteX1" fmla="*/ 6996108 w 6996108"/>
              <a:gd name="connsiteY1" fmla="*/ 0 h 7906720"/>
              <a:gd name="connsiteX2" fmla="*/ 6996108 w 6996108"/>
              <a:gd name="connsiteY2" fmla="*/ 7906720 h 7906720"/>
              <a:gd name="connsiteX3" fmla="*/ 1366605 w 6996108"/>
              <a:gd name="connsiteY3" fmla="*/ 7906720 h 7906720"/>
              <a:gd name="connsiteX4" fmla="*/ 1300490 w 6996108"/>
              <a:gd name="connsiteY4" fmla="*/ 7830394 h 7906720"/>
              <a:gd name="connsiteX5" fmla="*/ 0 w 6996108"/>
              <a:gd name="connsiteY5" fmla="*/ 4207763 h 7906720"/>
              <a:gd name="connsiteX6" fmla="*/ 1668065 w 6996108"/>
              <a:gd name="connsiteY6" fmla="*/ 180698 h 790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6108" h="7906720">
                <a:moveTo>
                  <a:pt x="1857592" y="0"/>
                </a:moveTo>
                <a:lnTo>
                  <a:pt x="6996108" y="0"/>
                </a:lnTo>
                <a:lnTo>
                  <a:pt x="6996108" y="7906720"/>
                </a:lnTo>
                <a:lnTo>
                  <a:pt x="1366605" y="7906720"/>
                </a:lnTo>
                <a:lnTo>
                  <a:pt x="1300490" y="7830394"/>
                </a:lnTo>
                <a:cubicBezTo>
                  <a:pt x="488047" y="6845940"/>
                  <a:pt x="0" y="5583846"/>
                  <a:pt x="0" y="4207763"/>
                </a:cubicBezTo>
                <a:cubicBezTo>
                  <a:pt x="0" y="2635096"/>
                  <a:pt x="637449" y="1211314"/>
                  <a:pt x="1668065" y="1806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1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AE347BD-5818-4B2D-A154-4EE2E22706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51722" y="2445152"/>
            <a:ext cx="7151078" cy="8825696"/>
          </a:xfrm>
          <a:custGeom>
            <a:avLst/>
            <a:gdLst>
              <a:gd name="connsiteX0" fmla="*/ 770104 w 7151078"/>
              <a:gd name="connsiteY0" fmla="*/ 0 h 8825696"/>
              <a:gd name="connsiteX1" fmla="*/ 7151078 w 7151078"/>
              <a:gd name="connsiteY1" fmla="*/ 0 h 8825696"/>
              <a:gd name="connsiteX2" fmla="*/ 7151078 w 7151078"/>
              <a:gd name="connsiteY2" fmla="*/ 8825696 h 8825696"/>
              <a:gd name="connsiteX3" fmla="*/ 663819 w 7151078"/>
              <a:gd name="connsiteY3" fmla="*/ 8825696 h 8825696"/>
              <a:gd name="connsiteX4" fmla="*/ 662345 w 7151078"/>
              <a:gd name="connsiteY4" fmla="*/ 8821523 h 8825696"/>
              <a:gd name="connsiteX5" fmla="*/ 0 w 7151078"/>
              <a:gd name="connsiteY5" fmla="*/ 4563304 h 8825696"/>
              <a:gd name="connsiteX6" fmla="*/ 662345 w 7151078"/>
              <a:gd name="connsiteY6" fmla="*/ 305085 h 88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1078" h="8825696">
                <a:moveTo>
                  <a:pt x="770104" y="0"/>
                </a:moveTo>
                <a:lnTo>
                  <a:pt x="7151078" y="0"/>
                </a:lnTo>
                <a:lnTo>
                  <a:pt x="7151078" y="8825696"/>
                </a:lnTo>
                <a:lnTo>
                  <a:pt x="663819" y="8825696"/>
                </a:lnTo>
                <a:lnTo>
                  <a:pt x="662345" y="8821523"/>
                </a:lnTo>
                <a:cubicBezTo>
                  <a:pt x="239938" y="7555711"/>
                  <a:pt x="0" y="6105121"/>
                  <a:pt x="0" y="4563304"/>
                </a:cubicBezTo>
                <a:cubicBezTo>
                  <a:pt x="0" y="3021487"/>
                  <a:pt x="239938" y="1570897"/>
                  <a:pt x="662345" y="3050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1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3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7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1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0C22-6ABA-418D-9807-AAD4E02CA647}" type="datetimeFigureOut">
              <a:rPr lang="ru-RU" smtClean="0"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7255-6346-4AF4-9B8D-61C7503B2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3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61" r:id="rId13"/>
    <p:sldLayoutId id="2147483662" r:id="rId14"/>
    <p:sldLayoutId id="2147483663" r:id="rId15"/>
    <p:sldLayoutId id="2147483682" r:id="rId16"/>
    <p:sldLayoutId id="2147483664" r:id="rId17"/>
    <p:sldLayoutId id="2147483666" r:id="rId18"/>
    <p:sldLayoutId id="2147483681" r:id="rId19"/>
    <p:sldLayoutId id="2147483693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97" r:id="rId27"/>
    <p:sldLayoutId id="2147483689" r:id="rId28"/>
    <p:sldLayoutId id="2147483695" r:id="rId29"/>
    <p:sldLayoutId id="2147483690" r:id="rId30"/>
    <p:sldLayoutId id="2147483691" r:id="rId31"/>
    <p:sldLayoutId id="2147483692" r:id="rId32"/>
    <p:sldLayoutId id="2147483694" r:id="rId33"/>
    <p:sldLayoutId id="2147483696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7" r:id="rId60"/>
    <p:sldLayoutId id="2147483725" r:id="rId61"/>
    <p:sldLayoutId id="2147483726" r:id="rId62"/>
    <p:sldLayoutId id="2147483728" r:id="rId63"/>
    <p:sldLayoutId id="2147483729" r:id="rId64"/>
    <p:sldLayoutId id="2147483730" r:id="rId65"/>
    <p:sldLayoutId id="2147483731" r:id="rId66"/>
    <p:sldLayoutId id="2147483732" r:id="rId6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050E698-47C3-4B90-879C-C5EC715111EA}"/>
              </a:ext>
            </a:extLst>
          </p:cNvPr>
          <p:cNvSpPr/>
          <p:nvPr/>
        </p:nvSpPr>
        <p:spPr>
          <a:xfrm>
            <a:off x="1031881" y="3396077"/>
            <a:ext cx="107138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0" b="1" spc="-300" dirty="0" smtClean="0">
                <a:latin typeface="Montserrat" panose="00000500000000000000" pitchFamily="50" charset="0"/>
              </a:rPr>
              <a:t>Kişisel Koruyucu Donanımlar</a:t>
            </a:r>
            <a:endParaRPr lang="ru-RU" sz="12000" b="1" spc="-3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24BB6-2F85-4CF6-89B4-21DE2089D512}"/>
              </a:ext>
            </a:extLst>
          </p:cNvPr>
          <p:cNvSpPr/>
          <p:nvPr/>
        </p:nvSpPr>
        <p:spPr>
          <a:xfrm>
            <a:off x="1031881" y="10541019"/>
            <a:ext cx="65711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400" b="1" dirty="0" smtClean="0">
                <a:solidFill>
                  <a:srgbClr val="FF0000"/>
                </a:solidFill>
                <a:latin typeface="Montserrat" panose="00000500000000000000" pitchFamily="50" charset="0"/>
              </a:rPr>
              <a:t>Sebahattin BİRCAN</a:t>
            </a:r>
            <a:endParaRPr lang="tr-TR" sz="2400" b="1" dirty="0">
              <a:solidFill>
                <a:srgbClr val="FF0000"/>
              </a:solidFill>
              <a:latin typeface="Montserrat" panose="000005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tr-TR" sz="3200" dirty="0" smtClean="0">
                <a:latin typeface="Montserrat" panose="00000500000000000000" pitchFamily="50" charset="0"/>
              </a:rPr>
              <a:t>İş Güvenliği Uzmanı</a:t>
            </a:r>
            <a:endParaRPr lang="en-US" sz="3200" dirty="0">
              <a:latin typeface="Montserrat" panose="00000500000000000000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6B6C57D-CB92-4A31-A856-C80C9E576D83}"/>
              </a:ext>
            </a:extLst>
          </p:cNvPr>
          <p:cNvSpPr/>
          <p:nvPr/>
        </p:nvSpPr>
        <p:spPr>
          <a:xfrm>
            <a:off x="1166469" y="3161"/>
            <a:ext cx="243046" cy="298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441C4E-2317-4A85-A0C9-04E45C97C8D3}"/>
              </a:ext>
            </a:extLst>
          </p:cNvPr>
          <p:cNvSpPr/>
          <p:nvPr/>
        </p:nvSpPr>
        <p:spPr>
          <a:xfrm rot="16200000">
            <a:off x="7772886" y="11235812"/>
            <a:ext cx="229508" cy="27804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12" y="762001"/>
            <a:ext cx="12373138" cy="123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5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312451" y="2340615"/>
            <a:ext cx="12518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Termik</a:t>
            </a:r>
            <a:r>
              <a:rPr lang="en-US" sz="3600" dirty="0"/>
              <a:t> </a:t>
            </a:r>
            <a:r>
              <a:rPr lang="en-US" sz="3600" dirty="0" err="1"/>
              <a:t>ısı</a:t>
            </a:r>
            <a:r>
              <a:rPr lang="en-US" sz="3600" dirty="0"/>
              <a:t>, </a:t>
            </a:r>
            <a:r>
              <a:rPr lang="en-US" sz="3600" dirty="0" err="1"/>
              <a:t>ergimiş</a:t>
            </a:r>
            <a:r>
              <a:rPr lang="en-US" sz="3600" dirty="0"/>
              <a:t> </a:t>
            </a:r>
            <a:r>
              <a:rPr lang="en-US" sz="3600" dirty="0" err="1"/>
              <a:t>metallerin</a:t>
            </a:r>
            <a:r>
              <a:rPr lang="en-US" sz="3600" dirty="0"/>
              <a:t> </a:t>
            </a:r>
            <a:r>
              <a:rPr lang="en-US" sz="3600" dirty="0" err="1"/>
              <a:t>sıçramalarına</a:t>
            </a:r>
            <a:r>
              <a:rPr lang="en-US" sz="3600" dirty="0"/>
              <a:t> </a:t>
            </a:r>
            <a:r>
              <a:rPr lang="en-US" sz="3600" dirty="0" err="1"/>
              <a:t>karşı</a:t>
            </a:r>
            <a:r>
              <a:rPr lang="en-US" sz="3600" dirty="0"/>
              <a:t> </a:t>
            </a:r>
            <a:r>
              <a:rPr lang="en-US" sz="3600" dirty="0" err="1"/>
              <a:t>termik</a:t>
            </a:r>
            <a:r>
              <a:rPr lang="en-US" sz="3600" dirty="0"/>
              <a:t> </a:t>
            </a:r>
            <a:r>
              <a:rPr lang="en-US" sz="3600" dirty="0" err="1"/>
              <a:t>koruma</a:t>
            </a:r>
            <a:r>
              <a:rPr lang="en-US" sz="3600" dirty="0"/>
              <a:t> </a:t>
            </a:r>
            <a:r>
              <a:rPr lang="tr-TR" sz="3600" dirty="0" smtClean="0"/>
              <a:t>kıyafetleri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err="1"/>
              <a:t>elyaf</a:t>
            </a:r>
            <a:r>
              <a:rPr lang="en-US" sz="3600" dirty="0"/>
              <a:t> </a:t>
            </a:r>
            <a:r>
              <a:rPr lang="en-US" sz="3600" dirty="0" err="1"/>
              <a:t>dokumadan</a:t>
            </a:r>
            <a:r>
              <a:rPr lang="en-US" sz="3600" dirty="0"/>
              <a:t> </a:t>
            </a:r>
            <a:r>
              <a:rPr lang="en-US" sz="3600" dirty="0" err="1"/>
              <a:t>elbise</a:t>
            </a:r>
            <a:r>
              <a:rPr lang="en-US" sz="3600" dirty="0"/>
              <a:t>, </a:t>
            </a:r>
            <a:r>
              <a:rPr lang="en-US" sz="3600" dirty="0" err="1"/>
              <a:t>önlük</a:t>
            </a:r>
            <a:r>
              <a:rPr lang="en-US" sz="3600" dirty="0"/>
              <a:t> </a:t>
            </a:r>
            <a:r>
              <a:rPr lang="en-US" sz="3600" dirty="0" err="1"/>
              <a:t>tozluk</a:t>
            </a:r>
            <a:r>
              <a:rPr lang="en-US" sz="3600" dirty="0"/>
              <a:t>) </a:t>
            </a:r>
            <a:r>
              <a:rPr lang="en-US" sz="3600" dirty="0" err="1"/>
              <a:t>giyilmelidir</a:t>
            </a:r>
            <a:r>
              <a:rPr lang="en-US" sz="3600" dirty="0"/>
              <a:t>.</a:t>
            </a:r>
            <a:endParaRPr lang="tr-TR" sz="3600" dirty="0"/>
          </a:p>
          <a:p>
            <a:r>
              <a:rPr lang="en-US" sz="3600" dirty="0" err="1"/>
              <a:t>Yükseklerde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engebeli</a:t>
            </a:r>
            <a:r>
              <a:rPr lang="en-US" sz="3600" dirty="0"/>
              <a:t> </a:t>
            </a:r>
            <a:r>
              <a:rPr lang="en-US" sz="3600" dirty="0" err="1"/>
              <a:t>yerlerde</a:t>
            </a:r>
            <a:r>
              <a:rPr lang="en-US" sz="3600" dirty="0"/>
              <a:t> </a:t>
            </a:r>
            <a:r>
              <a:rPr lang="en-US" sz="3600" dirty="0" err="1"/>
              <a:t>çalışırken</a:t>
            </a:r>
            <a:r>
              <a:rPr lang="en-US" sz="3600" dirty="0"/>
              <a:t> </a:t>
            </a:r>
            <a:r>
              <a:rPr lang="en-US" sz="3600" dirty="0" err="1"/>
              <a:t>düşmemek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kemeri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halatları</a:t>
            </a:r>
            <a:r>
              <a:rPr lang="en-US" sz="3600" dirty="0"/>
              <a:t>, </a:t>
            </a:r>
            <a:r>
              <a:rPr lang="en-US" sz="3600" dirty="0" err="1"/>
              <a:t>düşüş</a:t>
            </a:r>
            <a:r>
              <a:rPr lang="en-US" sz="3600" dirty="0"/>
              <a:t> </a:t>
            </a:r>
            <a:r>
              <a:rPr lang="en-US" sz="3600" dirty="0" err="1"/>
              <a:t>tutucuları</a:t>
            </a:r>
            <a:r>
              <a:rPr lang="en-US" sz="3600" dirty="0"/>
              <a:t>, </a:t>
            </a:r>
            <a:r>
              <a:rPr lang="en-US" sz="3600" dirty="0" err="1"/>
              <a:t>mobil</a:t>
            </a:r>
            <a:r>
              <a:rPr lang="en-US" sz="3600" dirty="0"/>
              <a:t> </a:t>
            </a:r>
            <a:r>
              <a:rPr lang="en-US" sz="3600" dirty="0" err="1"/>
              <a:t>tutucuları</a:t>
            </a:r>
            <a:r>
              <a:rPr lang="en-US" sz="3600" dirty="0"/>
              <a:t>,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ağları</a:t>
            </a:r>
            <a:r>
              <a:rPr lang="en-US" sz="3600" dirty="0"/>
              <a:t> </a:t>
            </a:r>
            <a:r>
              <a:rPr lang="en-US" sz="3600" dirty="0" err="1"/>
              <a:t>kullanılmalıdır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r>
              <a:rPr lang="en-US" sz="3600" dirty="0" err="1"/>
              <a:t>Yüksek</a:t>
            </a:r>
            <a:r>
              <a:rPr lang="en-US" sz="3600" dirty="0"/>
              <a:t> </a:t>
            </a:r>
            <a:r>
              <a:rPr lang="en-US" sz="3600" dirty="0" err="1"/>
              <a:t>yerlerdeki</a:t>
            </a:r>
            <a:r>
              <a:rPr lang="en-US" sz="3600" dirty="0"/>
              <a:t> </a:t>
            </a:r>
            <a:r>
              <a:rPr lang="en-US" sz="3600" dirty="0" err="1"/>
              <a:t>çalışmalarda</a:t>
            </a:r>
            <a:r>
              <a:rPr lang="en-US" sz="3600" dirty="0"/>
              <a:t> (</a:t>
            </a:r>
            <a:r>
              <a:rPr lang="en-US" sz="3600" dirty="0" err="1"/>
              <a:t>çatı</a:t>
            </a:r>
            <a:r>
              <a:rPr lang="en-US" sz="3600" dirty="0"/>
              <a:t> </a:t>
            </a:r>
            <a:r>
              <a:rPr lang="en-US" sz="3600" dirty="0" err="1"/>
              <a:t>işleri-elektrik</a:t>
            </a:r>
            <a:r>
              <a:rPr lang="en-US" sz="3600" dirty="0"/>
              <a:t> </a:t>
            </a:r>
            <a:r>
              <a:rPr lang="en-US" sz="3600" dirty="0" err="1"/>
              <a:t>direkleri</a:t>
            </a:r>
            <a:r>
              <a:rPr lang="en-US" sz="3600" dirty="0"/>
              <a:t> </a:t>
            </a:r>
            <a:r>
              <a:rPr lang="en-US" sz="3600" dirty="0" err="1"/>
              <a:t>üzerindeki</a:t>
            </a:r>
            <a:r>
              <a:rPr lang="en-US" sz="3600" dirty="0"/>
              <a:t> </a:t>
            </a:r>
            <a:r>
              <a:rPr lang="en-US" sz="3600" dirty="0" err="1"/>
              <a:t>işler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) </a:t>
            </a:r>
            <a:r>
              <a:rPr lang="en-US" sz="3600" dirty="0" err="1"/>
              <a:t>güvenlik</a:t>
            </a:r>
            <a:r>
              <a:rPr lang="en-US" sz="3600" dirty="0"/>
              <a:t> </a:t>
            </a:r>
            <a:r>
              <a:rPr lang="en-US" sz="3600" dirty="0" err="1"/>
              <a:t>kemerleri</a:t>
            </a:r>
            <a:r>
              <a:rPr lang="en-US" sz="3600" dirty="0"/>
              <a:t> </a:t>
            </a:r>
            <a:r>
              <a:rPr lang="en-US" sz="3600" dirty="0" err="1"/>
              <a:t>takılmalıdır</a:t>
            </a:r>
            <a:r>
              <a:rPr lang="en-US" sz="3600" dirty="0"/>
              <a:t>. </a:t>
            </a:r>
            <a:r>
              <a:rPr lang="en-US" sz="3600" dirty="0" err="1" smtClean="0"/>
              <a:t>Güvenlik</a:t>
            </a:r>
            <a:r>
              <a:rPr lang="en-US" sz="3600" dirty="0" smtClean="0"/>
              <a:t> </a:t>
            </a:r>
            <a:r>
              <a:rPr lang="en-US" sz="3600" dirty="0" err="1"/>
              <a:t>kemerleri</a:t>
            </a:r>
            <a:r>
              <a:rPr lang="en-US" sz="3600" dirty="0"/>
              <a:t> </a:t>
            </a:r>
            <a:r>
              <a:rPr lang="en-US" sz="3600" dirty="0" err="1"/>
              <a:t>kullanılmadan</a:t>
            </a:r>
            <a:r>
              <a:rPr lang="en-US" sz="3600" dirty="0"/>
              <a:t> </a:t>
            </a:r>
            <a:r>
              <a:rPr lang="en-US" sz="3600" dirty="0" err="1"/>
              <a:t>önce</a:t>
            </a:r>
            <a:r>
              <a:rPr lang="en-US" sz="3600" dirty="0"/>
              <a:t> (</a:t>
            </a:r>
            <a:r>
              <a:rPr lang="en-US" sz="3600" dirty="0" err="1"/>
              <a:t>bağlama</a:t>
            </a:r>
            <a:r>
              <a:rPr lang="en-US" sz="3600" dirty="0"/>
              <a:t> </a:t>
            </a:r>
            <a:r>
              <a:rPr lang="en-US" sz="3600" dirty="0" err="1"/>
              <a:t>halatı</a:t>
            </a:r>
            <a:r>
              <a:rPr lang="en-US" sz="3600" dirty="0"/>
              <a:t>, </a:t>
            </a:r>
            <a:r>
              <a:rPr lang="en-US" sz="3600" dirty="0" err="1" smtClean="0"/>
              <a:t>bağlantı</a:t>
            </a:r>
            <a:r>
              <a:rPr lang="en-US" sz="3600" dirty="0" smtClean="0"/>
              <a:t> </a:t>
            </a:r>
            <a:r>
              <a:rPr lang="en-US" sz="3600" dirty="0" err="1"/>
              <a:t>parçaları</a:t>
            </a:r>
            <a:r>
              <a:rPr lang="en-US" sz="3600" dirty="0"/>
              <a:t>) </a:t>
            </a:r>
            <a:r>
              <a:rPr lang="en-US" sz="3600" dirty="0" err="1"/>
              <a:t>dikkatle</a:t>
            </a:r>
            <a:r>
              <a:rPr lang="en-US" sz="3600" dirty="0"/>
              <a:t> </a:t>
            </a:r>
            <a:r>
              <a:rPr lang="en-US" sz="3600" dirty="0" err="1"/>
              <a:t>kontrol</a:t>
            </a:r>
            <a:r>
              <a:rPr lang="en-US" sz="3600" dirty="0"/>
              <a:t> </a:t>
            </a:r>
            <a:r>
              <a:rPr lang="en-US" sz="3600" dirty="0" err="1"/>
              <a:t>edilmelidir</a:t>
            </a:r>
            <a:r>
              <a:rPr lang="en-US" sz="3600" dirty="0"/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0" y="794802"/>
            <a:ext cx="8770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* </a:t>
            </a:r>
            <a:r>
              <a:rPr lang="en-US" sz="4400" b="1" dirty="0">
                <a:solidFill>
                  <a:srgbClr val="FF0000"/>
                </a:solidFill>
              </a:rPr>
              <a:t>VÜCUDUN 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22194" y="23368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7724831" y="1710266"/>
            <a:ext cx="5282634" cy="6857819"/>
            <a:chOff x="2450" y="174"/>
            <a:chExt cx="4124" cy="535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1385"/>
              <a:ext cx="3674" cy="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4"/>
            <p:cNvSpPr>
              <a:spLocks/>
            </p:cNvSpPr>
            <p:nvPr/>
          </p:nvSpPr>
          <p:spPr bwMode="auto">
            <a:xfrm>
              <a:off x="6144" y="5219"/>
              <a:ext cx="163" cy="15"/>
            </a:xfrm>
            <a:custGeom>
              <a:avLst/>
              <a:gdLst>
                <a:gd name="T0" fmla="+- 0 6304 6145"/>
                <a:gd name="T1" fmla="*/ T0 w 163"/>
                <a:gd name="T2" fmla="+- 0 5220 5220"/>
                <a:gd name="T3" fmla="*/ 5220 h 15"/>
                <a:gd name="T4" fmla="+- 0 6145 6145"/>
                <a:gd name="T5" fmla="*/ T4 w 163"/>
                <a:gd name="T6" fmla="+- 0 5220 5220"/>
                <a:gd name="T7" fmla="*/ 5220 h 15"/>
                <a:gd name="T8" fmla="+- 0 6307 6145"/>
                <a:gd name="T9" fmla="*/ T8 w 163"/>
                <a:gd name="T10" fmla="+- 0 5234 5220"/>
                <a:gd name="T11" fmla="*/ 5234 h 15"/>
                <a:gd name="T12" fmla="+- 0 6304 6145"/>
                <a:gd name="T13" fmla="*/ T12 w 163"/>
                <a:gd name="T14" fmla="+- 0 5220 5220"/>
                <a:gd name="T15" fmla="*/ 5220 h 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63" h="15">
                  <a:moveTo>
                    <a:pt x="159" y="0"/>
                  </a:moveTo>
                  <a:lnTo>
                    <a:pt x="0" y="0"/>
                  </a:lnTo>
                  <a:lnTo>
                    <a:pt x="162" y="1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AutoShape 5"/>
            <p:cNvSpPr>
              <a:spLocks/>
            </p:cNvSpPr>
            <p:nvPr/>
          </p:nvSpPr>
          <p:spPr bwMode="auto">
            <a:xfrm>
              <a:off x="3156" y="2659"/>
              <a:ext cx="2273" cy="2253"/>
            </a:xfrm>
            <a:custGeom>
              <a:avLst/>
              <a:gdLst>
                <a:gd name="T0" fmla="+- 0 3250 3156"/>
                <a:gd name="T1" fmla="*/ T0 w 2273"/>
                <a:gd name="T2" fmla="+- 0 2986 2660"/>
                <a:gd name="T3" fmla="*/ 2986 h 2253"/>
                <a:gd name="T4" fmla="+- 0 3206 3156"/>
                <a:gd name="T5" fmla="*/ T4 w 2273"/>
                <a:gd name="T6" fmla="+- 0 3015 2660"/>
                <a:gd name="T7" fmla="*/ 3015 h 2253"/>
                <a:gd name="T8" fmla="+- 0 3179 3156"/>
                <a:gd name="T9" fmla="*/ T8 w 2273"/>
                <a:gd name="T10" fmla="+- 0 3072 2660"/>
                <a:gd name="T11" fmla="*/ 3072 h 2253"/>
                <a:gd name="T12" fmla="+- 0 3156 3156"/>
                <a:gd name="T13" fmla="*/ T12 w 2273"/>
                <a:gd name="T14" fmla="+- 0 3136 2660"/>
                <a:gd name="T15" fmla="*/ 3136 h 2253"/>
                <a:gd name="T16" fmla="+- 0 3172 3156"/>
                <a:gd name="T17" fmla="*/ T16 w 2273"/>
                <a:gd name="T18" fmla="+- 0 3200 2660"/>
                <a:gd name="T19" fmla="*/ 3200 h 2253"/>
                <a:gd name="T20" fmla="+- 0 3214 3156"/>
                <a:gd name="T21" fmla="*/ T20 w 2273"/>
                <a:gd name="T22" fmla="+- 0 3250 2660"/>
                <a:gd name="T23" fmla="*/ 3250 h 2253"/>
                <a:gd name="T24" fmla="+- 0 3257 3156"/>
                <a:gd name="T25" fmla="*/ T24 w 2273"/>
                <a:gd name="T26" fmla="+- 0 3314 2660"/>
                <a:gd name="T27" fmla="*/ 3314 h 2253"/>
                <a:gd name="T28" fmla="+- 0 3293 3156"/>
                <a:gd name="T29" fmla="*/ T28 w 2273"/>
                <a:gd name="T30" fmla="+- 0 3463 2660"/>
                <a:gd name="T31" fmla="*/ 3463 h 2253"/>
                <a:gd name="T32" fmla="+- 0 3328 3156"/>
                <a:gd name="T33" fmla="*/ T32 w 2273"/>
                <a:gd name="T34" fmla="+- 0 3718 2660"/>
                <a:gd name="T35" fmla="*/ 3718 h 2253"/>
                <a:gd name="T36" fmla="+- 0 3342 3156"/>
                <a:gd name="T37" fmla="*/ T36 w 2273"/>
                <a:gd name="T38" fmla="+- 0 3853 2660"/>
                <a:gd name="T39" fmla="*/ 3853 h 2253"/>
                <a:gd name="T40" fmla="+- 0 3364 3156"/>
                <a:gd name="T41" fmla="*/ T40 w 2273"/>
                <a:gd name="T42" fmla="+- 0 3974 2660"/>
                <a:gd name="T43" fmla="*/ 3974 h 2253"/>
                <a:gd name="T44" fmla="+- 0 3378 3156"/>
                <a:gd name="T45" fmla="*/ T44 w 2273"/>
                <a:gd name="T46" fmla="+- 0 4074 2660"/>
                <a:gd name="T47" fmla="*/ 4074 h 2253"/>
                <a:gd name="T48" fmla="+- 0 3364 3156"/>
                <a:gd name="T49" fmla="*/ T48 w 2273"/>
                <a:gd name="T50" fmla="+- 0 4159 2660"/>
                <a:gd name="T51" fmla="*/ 4159 h 2253"/>
                <a:gd name="T52" fmla="+- 0 3313 3156"/>
                <a:gd name="T53" fmla="*/ T52 w 2273"/>
                <a:gd name="T54" fmla="+- 0 4258 2660"/>
                <a:gd name="T55" fmla="*/ 4258 h 2253"/>
                <a:gd name="T56" fmla="+- 0 3284 3156"/>
                <a:gd name="T57" fmla="*/ T56 w 2273"/>
                <a:gd name="T58" fmla="+- 0 4351 2660"/>
                <a:gd name="T59" fmla="*/ 4351 h 2253"/>
                <a:gd name="T60" fmla="+- 0 3270 3156"/>
                <a:gd name="T61" fmla="*/ T60 w 2273"/>
                <a:gd name="T62" fmla="+- 0 4436 2660"/>
                <a:gd name="T63" fmla="*/ 4436 h 2253"/>
                <a:gd name="T64" fmla="+- 0 3306 3156"/>
                <a:gd name="T65" fmla="*/ T64 w 2273"/>
                <a:gd name="T66" fmla="+- 0 4521 2660"/>
                <a:gd name="T67" fmla="*/ 4521 h 2253"/>
                <a:gd name="T68" fmla="+- 0 3442 3156"/>
                <a:gd name="T69" fmla="*/ T68 w 2273"/>
                <a:gd name="T70" fmla="+- 0 4578 2660"/>
                <a:gd name="T71" fmla="*/ 4578 h 2253"/>
                <a:gd name="T72" fmla="+- 0 3583 3156"/>
                <a:gd name="T73" fmla="*/ T72 w 2273"/>
                <a:gd name="T74" fmla="+- 0 4628 2660"/>
                <a:gd name="T75" fmla="*/ 4628 h 2253"/>
                <a:gd name="T76" fmla="+- 0 3755 3156"/>
                <a:gd name="T77" fmla="*/ T76 w 2273"/>
                <a:gd name="T78" fmla="+- 0 4656 2660"/>
                <a:gd name="T79" fmla="*/ 4656 h 2253"/>
                <a:gd name="T80" fmla="+- 0 3901 3156"/>
                <a:gd name="T81" fmla="*/ T80 w 2273"/>
                <a:gd name="T82" fmla="+- 0 4720 2660"/>
                <a:gd name="T83" fmla="*/ 4720 h 2253"/>
                <a:gd name="T84" fmla="+- 0 4025 3156"/>
                <a:gd name="T85" fmla="*/ T84 w 2273"/>
                <a:gd name="T86" fmla="+- 0 4791 2660"/>
                <a:gd name="T87" fmla="*/ 4791 h 2253"/>
                <a:gd name="T88" fmla="+- 0 4193 3156"/>
                <a:gd name="T89" fmla="*/ T88 w 2273"/>
                <a:gd name="T90" fmla="+- 0 4869 2660"/>
                <a:gd name="T91" fmla="*/ 4869 h 2253"/>
                <a:gd name="T92" fmla="+- 0 4314 3156"/>
                <a:gd name="T93" fmla="*/ T92 w 2273"/>
                <a:gd name="T94" fmla="+- 0 4912 2660"/>
                <a:gd name="T95" fmla="*/ 4912 h 2253"/>
                <a:gd name="T96" fmla="+- 0 4484 3156"/>
                <a:gd name="T97" fmla="*/ T96 w 2273"/>
                <a:gd name="T98" fmla="+- 0 4912 2660"/>
                <a:gd name="T99" fmla="*/ 4912 h 2253"/>
                <a:gd name="T100" fmla="+- 0 4962 3156"/>
                <a:gd name="T101" fmla="*/ T100 w 2273"/>
                <a:gd name="T102" fmla="+- 0 4812 2660"/>
                <a:gd name="T103" fmla="*/ 4812 h 2253"/>
                <a:gd name="T104" fmla="+- 0 5303 3156"/>
                <a:gd name="T105" fmla="*/ T104 w 2273"/>
                <a:gd name="T106" fmla="+- 0 4436 2660"/>
                <a:gd name="T107" fmla="*/ 4436 h 2253"/>
                <a:gd name="T108" fmla="+- 0 5316 3156"/>
                <a:gd name="T109" fmla="*/ T108 w 2273"/>
                <a:gd name="T110" fmla="+- 0 3960 2660"/>
                <a:gd name="T111" fmla="*/ 3960 h 2253"/>
                <a:gd name="T112" fmla="+- 0 5303 3156"/>
                <a:gd name="T113" fmla="*/ T112 w 2273"/>
                <a:gd name="T114" fmla="+- 0 3811 2660"/>
                <a:gd name="T115" fmla="*/ 3811 h 2253"/>
                <a:gd name="T116" fmla="+- 0 5281 3156"/>
                <a:gd name="T117" fmla="*/ T116 w 2273"/>
                <a:gd name="T118" fmla="+- 0 3562 2660"/>
                <a:gd name="T119" fmla="*/ 3562 h 2253"/>
                <a:gd name="T120" fmla="+- 0 5252 3156"/>
                <a:gd name="T121" fmla="*/ T120 w 2273"/>
                <a:gd name="T122" fmla="+- 0 3370 2660"/>
                <a:gd name="T123" fmla="*/ 3370 h 2253"/>
                <a:gd name="T124" fmla="+- 0 5238 3156"/>
                <a:gd name="T125" fmla="*/ T124 w 2273"/>
                <a:gd name="T126" fmla="+- 0 3264 2660"/>
                <a:gd name="T127" fmla="*/ 3264 h 2253"/>
                <a:gd name="T128" fmla="+- 0 5245 3156"/>
                <a:gd name="T129" fmla="*/ T128 w 2273"/>
                <a:gd name="T130" fmla="+- 0 3150 2660"/>
                <a:gd name="T131" fmla="*/ 3150 h 2253"/>
                <a:gd name="T132" fmla="+- 0 5261 3156"/>
                <a:gd name="T133" fmla="*/ T132 w 2273"/>
                <a:gd name="T134" fmla="+- 0 3058 2660"/>
                <a:gd name="T135" fmla="*/ 3058 h 2253"/>
                <a:gd name="T136" fmla="+- 0 4265 3156"/>
                <a:gd name="T137" fmla="*/ T136 w 2273"/>
                <a:gd name="T138" fmla="+- 0 3058 2660"/>
                <a:gd name="T139" fmla="*/ 3058 h 2253"/>
                <a:gd name="T140" fmla="+- 0 4106 3156"/>
                <a:gd name="T141" fmla="*/ T140 w 2273"/>
                <a:gd name="T142" fmla="+- 0 3044 2660"/>
                <a:gd name="T143" fmla="*/ 3044 h 2253"/>
                <a:gd name="T144" fmla="+- 0 3626 3156"/>
                <a:gd name="T145" fmla="*/ T144 w 2273"/>
                <a:gd name="T146" fmla="+- 0 3044 2660"/>
                <a:gd name="T147" fmla="*/ 3044 h 2253"/>
                <a:gd name="T148" fmla="+- 0 3449 3156"/>
                <a:gd name="T149" fmla="*/ T148 w 2273"/>
                <a:gd name="T150" fmla="+- 0 3037 2660"/>
                <a:gd name="T151" fmla="*/ 3037 h 2253"/>
                <a:gd name="T152" fmla="+- 0 3320 3156"/>
                <a:gd name="T153" fmla="*/ T152 w 2273"/>
                <a:gd name="T154" fmla="+- 0 3015 2660"/>
                <a:gd name="T155" fmla="*/ 3015 h 2253"/>
                <a:gd name="T156" fmla="+- 0 3250 3156"/>
                <a:gd name="T157" fmla="*/ T156 w 2273"/>
                <a:gd name="T158" fmla="+- 0 2986 2660"/>
                <a:gd name="T159" fmla="*/ 2986 h 2253"/>
                <a:gd name="T160" fmla="+- 0 5296 3156"/>
                <a:gd name="T161" fmla="*/ T160 w 2273"/>
                <a:gd name="T162" fmla="+- 0 2660 2660"/>
                <a:gd name="T163" fmla="*/ 2660 h 2253"/>
                <a:gd name="T164" fmla="+- 0 5118 3156"/>
                <a:gd name="T165" fmla="*/ T164 w 2273"/>
                <a:gd name="T166" fmla="+- 0 2703 2660"/>
                <a:gd name="T167" fmla="*/ 2703 h 2253"/>
                <a:gd name="T168" fmla="+- 0 4912 3156"/>
                <a:gd name="T169" fmla="*/ T168 w 2273"/>
                <a:gd name="T170" fmla="+- 0 2809 2660"/>
                <a:gd name="T171" fmla="*/ 2809 h 2253"/>
                <a:gd name="T172" fmla="+- 0 4762 3156"/>
                <a:gd name="T173" fmla="*/ T172 w 2273"/>
                <a:gd name="T174" fmla="+- 0 2866 2660"/>
                <a:gd name="T175" fmla="*/ 2866 h 2253"/>
                <a:gd name="T176" fmla="+- 0 4492 3156"/>
                <a:gd name="T177" fmla="*/ T176 w 2273"/>
                <a:gd name="T178" fmla="+- 0 3030 2660"/>
                <a:gd name="T179" fmla="*/ 3030 h 2253"/>
                <a:gd name="T180" fmla="+- 0 4265 3156"/>
                <a:gd name="T181" fmla="*/ T180 w 2273"/>
                <a:gd name="T182" fmla="+- 0 3058 2660"/>
                <a:gd name="T183" fmla="*/ 3058 h 2253"/>
                <a:gd name="T184" fmla="+- 0 5261 3156"/>
                <a:gd name="T185" fmla="*/ T184 w 2273"/>
                <a:gd name="T186" fmla="+- 0 3058 2660"/>
                <a:gd name="T187" fmla="*/ 3058 h 2253"/>
                <a:gd name="T188" fmla="+- 0 5267 3156"/>
                <a:gd name="T189" fmla="*/ T188 w 2273"/>
                <a:gd name="T190" fmla="+- 0 3022 2660"/>
                <a:gd name="T191" fmla="*/ 3022 h 2253"/>
                <a:gd name="T192" fmla="+- 0 5330 3156"/>
                <a:gd name="T193" fmla="*/ T192 w 2273"/>
                <a:gd name="T194" fmla="+- 0 2994 2660"/>
                <a:gd name="T195" fmla="*/ 2994 h 2253"/>
                <a:gd name="T196" fmla="+- 0 5388 3156"/>
                <a:gd name="T197" fmla="*/ T196 w 2273"/>
                <a:gd name="T198" fmla="+- 0 2937 2660"/>
                <a:gd name="T199" fmla="*/ 2937 h 2253"/>
                <a:gd name="T200" fmla="+- 0 5417 3156"/>
                <a:gd name="T201" fmla="*/ T200 w 2273"/>
                <a:gd name="T202" fmla="+- 0 2859 2660"/>
                <a:gd name="T203" fmla="*/ 2859 h 2253"/>
                <a:gd name="T204" fmla="+- 0 5429 3156"/>
                <a:gd name="T205" fmla="*/ T204 w 2273"/>
                <a:gd name="T206" fmla="+- 0 2752 2660"/>
                <a:gd name="T207" fmla="*/ 2752 h 2253"/>
                <a:gd name="T208" fmla="+- 0 5381 3156"/>
                <a:gd name="T209" fmla="*/ T208 w 2273"/>
                <a:gd name="T210" fmla="+- 0 2696 2660"/>
                <a:gd name="T211" fmla="*/ 2696 h 2253"/>
                <a:gd name="T212" fmla="+- 0 5296 3156"/>
                <a:gd name="T213" fmla="*/ T212 w 2273"/>
                <a:gd name="T214" fmla="+- 0 2660 2660"/>
                <a:gd name="T215" fmla="*/ 2660 h 2253"/>
                <a:gd name="T216" fmla="+- 0 3947 3156"/>
                <a:gd name="T217" fmla="*/ T216 w 2273"/>
                <a:gd name="T218" fmla="+- 0 3030 2660"/>
                <a:gd name="T219" fmla="*/ 3030 h 2253"/>
                <a:gd name="T220" fmla="+- 0 3626 3156"/>
                <a:gd name="T221" fmla="*/ T220 w 2273"/>
                <a:gd name="T222" fmla="+- 0 3044 2660"/>
                <a:gd name="T223" fmla="*/ 3044 h 2253"/>
                <a:gd name="T224" fmla="+- 0 4106 3156"/>
                <a:gd name="T225" fmla="*/ T224 w 2273"/>
                <a:gd name="T226" fmla="+- 0 3044 2660"/>
                <a:gd name="T227" fmla="*/ 3044 h 2253"/>
                <a:gd name="T228" fmla="+- 0 3947 3156"/>
                <a:gd name="T229" fmla="*/ T228 w 2273"/>
                <a:gd name="T230" fmla="+- 0 3030 2660"/>
                <a:gd name="T231" fmla="*/ 3030 h 22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2273" h="2253">
                  <a:moveTo>
                    <a:pt x="94" y="326"/>
                  </a:moveTo>
                  <a:lnTo>
                    <a:pt x="50" y="355"/>
                  </a:lnTo>
                  <a:lnTo>
                    <a:pt x="23" y="412"/>
                  </a:lnTo>
                  <a:lnTo>
                    <a:pt x="0" y="476"/>
                  </a:lnTo>
                  <a:lnTo>
                    <a:pt x="16" y="540"/>
                  </a:lnTo>
                  <a:lnTo>
                    <a:pt x="58" y="590"/>
                  </a:lnTo>
                  <a:lnTo>
                    <a:pt x="101" y="654"/>
                  </a:lnTo>
                  <a:lnTo>
                    <a:pt x="137" y="803"/>
                  </a:lnTo>
                  <a:lnTo>
                    <a:pt x="172" y="1058"/>
                  </a:lnTo>
                  <a:lnTo>
                    <a:pt x="186" y="1193"/>
                  </a:lnTo>
                  <a:lnTo>
                    <a:pt x="208" y="1314"/>
                  </a:lnTo>
                  <a:lnTo>
                    <a:pt x="222" y="1414"/>
                  </a:lnTo>
                  <a:lnTo>
                    <a:pt x="208" y="1499"/>
                  </a:lnTo>
                  <a:lnTo>
                    <a:pt x="157" y="1598"/>
                  </a:lnTo>
                  <a:lnTo>
                    <a:pt x="128" y="1691"/>
                  </a:lnTo>
                  <a:lnTo>
                    <a:pt x="114" y="1776"/>
                  </a:lnTo>
                  <a:lnTo>
                    <a:pt x="150" y="1861"/>
                  </a:lnTo>
                  <a:lnTo>
                    <a:pt x="286" y="1918"/>
                  </a:lnTo>
                  <a:lnTo>
                    <a:pt x="427" y="1968"/>
                  </a:lnTo>
                  <a:lnTo>
                    <a:pt x="599" y="1996"/>
                  </a:lnTo>
                  <a:lnTo>
                    <a:pt x="745" y="2060"/>
                  </a:lnTo>
                  <a:lnTo>
                    <a:pt x="869" y="2131"/>
                  </a:lnTo>
                  <a:lnTo>
                    <a:pt x="1037" y="2209"/>
                  </a:lnTo>
                  <a:lnTo>
                    <a:pt x="1158" y="2252"/>
                  </a:lnTo>
                  <a:lnTo>
                    <a:pt x="1328" y="2252"/>
                  </a:lnTo>
                  <a:lnTo>
                    <a:pt x="1806" y="2152"/>
                  </a:lnTo>
                  <a:lnTo>
                    <a:pt x="2147" y="1776"/>
                  </a:lnTo>
                  <a:lnTo>
                    <a:pt x="2160" y="1300"/>
                  </a:lnTo>
                  <a:lnTo>
                    <a:pt x="2147" y="1151"/>
                  </a:lnTo>
                  <a:lnTo>
                    <a:pt x="2125" y="902"/>
                  </a:lnTo>
                  <a:lnTo>
                    <a:pt x="2096" y="710"/>
                  </a:lnTo>
                  <a:lnTo>
                    <a:pt x="2082" y="604"/>
                  </a:lnTo>
                  <a:lnTo>
                    <a:pt x="2089" y="490"/>
                  </a:lnTo>
                  <a:lnTo>
                    <a:pt x="2105" y="398"/>
                  </a:lnTo>
                  <a:lnTo>
                    <a:pt x="1109" y="398"/>
                  </a:lnTo>
                  <a:lnTo>
                    <a:pt x="950" y="384"/>
                  </a:lnTo>
                  <a:lnTo>
                    <a:pt x="470" y="384"/>
                  </a:lnTo>
                  <a:lnTo>
                    <a:pt x="293" y="377"/>
                  </a:lnTo>
                  <a:lnTo>
                    <a:pt x="164" y="355"/>
                  </a:lnTo>
                  <a:lnTo>
                    <a:pt x="94" y="326"/>
                  </a:lnTo>
                  <a:close/>
                  <a:moveTo>
                    <a:pt x="2140" y="0"/>
                  </a:moveTo>
                  <a:lnTo>
                    <a:pt x="1962" y="43"/>
                  </a:lnTo>
                  <a:lnTo>
                    <a:pt x="1756" y="149"/>
                  </a:lnTo>
                  <a:lnTo>
                    <a:pt x="1606" y="206"/>
                  </a:lnTo>
                  <a:lnTo>
                    <a:pt x="1336" y="370"/>
                  </a:lnTo>
                  <a:lnTo>
                    <a:pt x="1109" y="398"/>
                  </a:lnTo>
                  <a:lnTo>
                    <a:pt x="2105" y="398"/>
                  </a:lnTo>
                  <a:lnTo>
                    <a:pt x="2111" y="362"/>
                  </a:lnTo>
                  <a:lnTo>
                    <a:pt x="2174" y="334"/>
                  </a:lnTo>
                  <a:lnTo>
                    <a:pt x="2232" y="277"/>
                  </a:lnTo>
                  <a:lnTo>
                    <a:pt x="2261" y="199"/>
                  </a:lnTo>
                  <a:lnTo>
                    <a:pt x="2273" y="92"/>
                  </a:lnTo>
                  <a:lnTo>
                    <a:pt x="2225" y="36"/>
                  </a:lnTo>
                  <a:lnTo>
                    <a:pt x="2140" y="0"/>
                  </a:lnTo>
                  <a:close/>
                  <a:moveTo>
                    <a:pt x="791" y="370"/>
                  </a:moveTo>
                  <a:lnTo>
                    <a:pt x="470" y="384"/>
                  </a:lnTo>
                  <a:lnTo>
                    <a:pt x="950" y="384"/>
                  </a:lnTo>
                  <a:lnTo>
                    <a:pt x="791" y="3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836" y="4463"/>
              <a:ext cx="1662" cy="818"/>
            </a:xfrm>
            <a:custGeom>
              <a:avLst/>
              <a:gdLst>
                <a:gd name="T0" fmla="+- 0 3313 2837"/>
                <a:gd name="T1" fmla="*/ T0 w 1662"/>
                <a:gd name="T2" fmla="+- 0 4464 4464"/>
                <a:gd name="T3" fmla="*/ 4464 h 818"/>
                <a:gd name="T4" fmla="+- 0 3206 2837"/>
                <a:gd name="T5" fmla="*/ T4 w 1662"/>
                <a:gd name="T6" fmla="+- 0 4542 4464"/>
                <a:gd name="T7" fmla="*/ 4542 h 818"/>
                <a:gd name="T8" fmla="+- 0 3108 2837"/>
                <a:gd name="T9" fmla="*/ T8 w 1662"/>
                <a:gd name="T10" fmla="+- 0 4628 4464"/>
                <a:gd name="T11" fmla="*/ 4628 h 818"/>
                <a:gd name="T12" fmla="+- 0 3007 2837"/>
                <a:gd name="T13" fmla="*/ T12 w 1662"/>
                <a:gd name="T14" fmla="+- 0 4748 4464"/>
                <a:gd name="T15" fmla="*/ 4748 h 818"/>
                <a:gd name="T16" fmla="+- 0 2929 2837"/>
                <a:gd name="T17" fmla="*/ T16 w 1662"/>
                <a:gd name="T18" fmla="+- 0 4876 4464"/>
                <a:gd name="T19" fmla="*/ 4876 h 818"/>
                <a:gd name="T20" fmla="+- 0 2837 2837"/>
                <a:gd name="T21" fmla="*/ T20 w 1662"/>
                <a:gd name="T22" fmla="+- 0 5054 4464"/>
                <a:gd name="T23" fmla="*/ 5054 h 818"/>
                <a:gd name="T24" fmla="+- 0 2844 2837"/>
                <a:gd name="T25" fmla="*/ T24 w 1662"/>
                <a:gd name="T26" fmla="+- 0 5167 4464"/>
                <a:gd name="T27" fmla="*/ 5167 h 818"/>
                <a:gd name="T28" fmla="+- 0 3300 2837"/>
                <a:gd name="T29" fmla="*/ T28 w 1662"/>
                <a:gd name="T30" fmla="+- 0 5224 4464"/>
                <a:gd name="T31" fmla="*/ 5224 h 818"/>
                <a:gd name="T32" fmla="+- 0 4030 2837"/>
                <a:gd name="T33" fmla="*/ T32 w 1662"/>
                <a:gd name="T34" fmla="+- 0 5281 4464"/>
                <a:gd name="T35" fmla="*/ 5281 h 818"/>
                <a:gd name="T36" fmla="+- 0 4428 2837"/>
                <a:gd name="T37" fmla="*/ T36 w 1662"/>
                <a:gd name="T38" fmla="+- 0 5281 4464"/>
                <a:gd name="T39" fmla="*/ 5281 h 818"/>
                <a:gd name="T40" fmla="+- 0 4499 2837"/>
                <a:gd name="T41" fmla="*/ T40 w 1662"/>
                <a:gd name="T42" fmla="+- 0 5040 4464"/>
                <a:gd name="T43" fmla="*/ 5040 h 818"/>
                <a:gd name="T44" fmla="+- 0 4414 2837"/>
                <a:gd name="T45" fmla="*/ T44 w 1662"/>
                <a:gd name="T46" fmla="+- 0 4826 4464"/>
                <a:gd name="T47" fmla="*/ 4826 h 818"/>
                <a:gd name="T48" fmla="+- 0 4001 2837"/>
                <a:gd name="T49" fmla="*/ T48 w 1662"/>
                <a:gd name="T50" fmla="+- 0 4706 4464"/>
                <a:gd name="T51" fmla="*/ 4706 h 818"/>
                <a:gd name="T52" fmla="+- 0 3768 2837"/>
                <a:gd name="T53" fmla="*/ T52 w 1662"/>
                <a:gd name="T54" fmla="+- 0 4612 4464"/>
                <a:gd name="T55" fmla="*/ 4612 h 818"/>
                <a:gd name="T56" fmla="+- 0 3598 2837"/>
                <a:gd name="T57" fmla="*/ T56 w 1662"/>
                <a:gd name="T58" fmla="+- 0 4578 4464"/>
                <a:gd name="T59" fmla="*/ 4578 h 818"/>
                <a:gd name="T60" fmla="+- 0 3434 2837"/>
                <a:gd name="T61" fmla="*/ T60 w 1662"/>
                <a:gd name="T62" fmla="+- 0 4521 4464"/>
                <a:gd name="T63" fmla="*/ 4521 h 818"/>
                <a:gd name="T64" fmla="+- 0 3313 2837"/>
                <a:gd name="T65" fmla="*/ T64 w 1662"/>
                <a:gd name="T66" fmla="+- 0 4464 4464"/>
                <a:gd name="T67" fmla="*/ 4464 h 8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662" h="818">
                  <a:moveTo>
                    <a:pt x="476" y="0"/>
                  </a:moveTo>
                  <a:lnTo>
                    <a:pt x="369" y="78"/>
                  </a:lnTo>
                  <a:lnTo>
                    <a:pt x="271" y="164"/>
                  </a:lnTo>
                  <a:lnTo>
                    <a:pt x="170" y="284"/>
                  </a:lnTo>
                  <a:lnTo>
                    <a:pt x="92" y="412"/>
                  </a:lnTo>
                  <a:lnTo>
                    <a:pt x="0" y="590"/>
                  </a:lnTo>
                  <a:lnTo>
                    <a:pt x="7" y="703"/>
                  </a:lnTo>
                  <a:lnTo>
                    <a:pt x="463" y="760"/>
                  </a:lnTo>
                  <a:lnTo>
                    <a:pt x="1193" y="817"/>
                  </a:lnTo>
                  <a:lnTo>
                    <a:pt x="1591" y="817"/>
                  </a:lnTo>
                  <a:lnTo>
                    <a:pt x="1662" y="576"/>
                  </a:lnTo>
                  <a:lnTo>
                    <a:pt x="1577" y="362"/>
                  </a:lnTo>
                  <a:lnTo>
                    <a:pt x="1164" y="242"/>
                  </a:lnTo>
                  <a:lnTo>
                    <a:pt x="931" y="148"/>
                  </a:lnTo>
                  <a:lnTo>
                    <a:pt x="761" y="114"/>
                  </a:lnTo>
                  <a:lnTo>
                    <a:pt x="597" y="57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8B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363" y="3966"/>
              <a:ext cx="442" cy="455"/>
            </a:xfrm>
            <a:custGeom>
              <a:avLst/>
              <a:gdLst>
                <a:gd name="T0" fmla="+- 0 4747 4363"/>
                <a:gd name="T1" fmla="*/ T0 w 442"/>
                <a:gd name="T2" fmla="+- 0 3967 3967"/>
                <a:gd name="T3" fmla="*/ 3967 h 455"/>
                <a:gd name="T4" fmla="+- 0 4613 4363"/>
                <a:gd name="T5" fmla="*/ T4 w 442"/>
                <a:gd name="T6" fmla="+- 0 3988 3967"/>
                <a:gd name="T7" fmla="*/ 3988 h 455"/>
                <a:gd name="T8" fmla="+- 0 4528 4363"/>
                <a:gd name="T9" fmla="*/ T8 w 442"/>
                <a:gd name="T10" fmla="+- 0 3994 3967"/>
                <a:gd name="T11" fmla="*/ 3994 h 455"/>
                <a:gd name="T12" fmla="+- 0 4470 4363"/>
                <a:gd name="T13" fmla="*/ T12 w 442"/>
                <a:gd name="T14" fmla="+- 0 4010 3967"/>
                <a:gd name="T15" fmla="*/ 4010 h 455"/>
                <a:gd name="T16" fmla="+- 0 4421 4363"/>
                <a:gd name="T17" fmla="*/ T16 w 442"/>
                <a:gd name="T18" fmla="+- 0 4038 3967"/>
                <a:gd name="T19" fmla="*/ 4038 h 455"/>
                <a:gd name="T20" fmla="+- 0 4363 4363"/>
                <a:gd name="T21" fmla="*/ T20 w 442"/>
                <a:gd name="T22" fmla="+- 0 4052 3967"/>
                <a:gd name="T23" fmla="*/ 4052 h 455"/>
                <a:gd name="T24" fmla="+- 0 4378 4363"/>
                <a:gd name="T25" fmla="*/ T24 w 442"/>
                <a:gd name="T26" fmla="+- 0 4108 3967"/>
                <a:gd name="T27" fmla="*/ 4108 h 455"/>
                <a:gd name="T28" fmla="+- 0 4399 4363"/>
                <a:gd name="T29" fmla="*/ T28 w 442"/>
                <a:gd name="T30" fmla="+- 0 4194 3967"/>
                <a:gd name="T31" fmla="*/ 4194 h 455"/>
                <a:gd name="T32" fmla="+- 0 4421 4363"/>
                <a:gd name="T33" fmla="*/ T32 w 442"/>
                <a:gd name="T34" fmla="+- 0 4280 3967"/>
                <a:gd name="T35" fmla="*/ 4280 h 455"/>
                <a:gd name="T36" fmla="+- 0 4441 4363"/>
                <a:gd name="T37" fmla="*/ T36 w 442"/>
                <a:gd name="T38" fmla="+- 0 4344 3967"/>
                <a:gd name="T39" fmla="*/ 4344 h 455"/>
                <a:gd name="T40" fmla="+- 0 4492 4363"/>
                <a:gd name="T41" fmla="*/ T40 w 442"/>
                <a:gd name="T42" fmla="+- 0 4393 3967"/>
                <a:gd name="T43" fmla="*/ 4393 h 455"/>
                <a:gd name="T44" fmla="+- 0 4555 4363"/>
                <a:gd name="T45" fmla="*/ T44 w 442"/>
                <a:gd name="T46" fmla="+- 0 4422 3967"/>
                <a:gd name="T47" fmla="*/ 4422 h 455"/>
                <a:gd name="T48" fmla="+- 0 4669 4363"/>
                <a:gd name="T49" fmla="*/ T48 w 442"/>
                <a:gd name="T50" fmla="+- 0 4407 3967"/>
                <a:gd name="T51" fmla="*/ 4407 h 455"/>
                <a:gd name="T52" fmla="+- 0 4754 4363"/>
                <a:gd name="T53" fmla="*/ T52 w 442"/>
                <a:gd name="T54" fmla="+- 0 4351 3967"/>
                <a:gd name="T55" fmla="*/ 4351 h 455"/>
                <a:gd name="T56" fmla="+- 0 4805 4363"/>
                <a:gd name="T57" fmla="*/ T56 w 442"/>
                <a:gd name="T58" fmla="+- 0 4237 3967"/>
                <a:gd name="T59" fmla="*/ 4237 h 455"/>
                <a:gd name="T60" fmla="+- 0 4783 4363"/>
                <a:gd name="T61" fmla="*/ T60 w 442"/>
                <a:gd name="T62" fmla="+- 0 4123 3967"/>
                <a:gd name="T63" fmla="*/ 4123 h 455"/>
                <a:gd name="T64" fmla="+- 0 4770 4363"/>
                <a:gd name="T65" fmla="*/ T64 w 442"/>
                <a:gd name="T66" fmla="+- 0 4010 3967"/>
                <a:gd name="T67" fmla="*/ 4010 h 455"/>
                <a:gd name="T68" fmla="+- 0 4747 4363"/>
                <a:gd name="T69" fmla="*/ T68 w 442"/>
                <a:gd name="T70" fmla="+- 0 3967 3967"/>
                <a:gd name="T71" fmla="*/ 3967 h 4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442" h="455">
                  <a:moveTo>
                    <a:pt x="384" y="0"/>
                  </a:moveTo>
                  <a:lnTo>
                    <a:pt x="250" y="21"/>
                  </a:lnTo>
                  <a:lnTo>
                    <a:pt x="165" y="27"/>
                  </a:lnTo>
                  <a:lnTo>
                    <a:pt x="107" y="43"/>
                  </a:lnTo>
                  <a:lnTo>
                    <a:pt x="58" y="71"/>
                  </a:lnTo>
                  <a:lnTo>
                    <a:pt x="0" y="85"/>
                  </a:lnTo>
                  <a:lnTo>
                    <a:pt x="15" y="141"/>
                  </a:lnTo>
                  <a:lnTo>
                    <a:pt x="36" y="227"/>
                  </a:lnTo>
                  <a:lnTo>
                    <a:pt x="58" y="313"/>
                  </a:lnTo>
                  <a:lnTo>
                    <a:pt x="78" y="377"/>
                  </a:lnTo>
                  <a:lnTo>
                    <a:pt x="129" y="426"/>
                  </a:lnTo>
                  <a:lnTo>
                    <a:pt x="192" y="455"/>
                  </a:lnTo>
                  <a:lnTo>
                    <a:pt x="306" y="440"/>
                  </a:lnTo>
                  <a:lnTo>
                    <a:pt x="391" y="384"/>
                  </a:lnTo>
                  <a:lnTo>
                    <a:pt x="442" y="270"/>
                  </a:lnTo>
                  <a:lnTo>
                    <a:pt x="420" y="156"/>
                  </a:lnTo>
                  <a:lnTo>
                    <a:pt x="407" y="43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4320" y="3370"/>
              <a:ext cx="478" cy="526"/>
            </a:xfrm>
            <a:custGeom>
              <a:avLst/>
              <a:gdLst>
                <a:gd name="T0" fmla="+- 0 4727 4320"/>
                <a:gd name="T1" fmla="*/ T0 w 478"/>
                <a:gd name="T2" fmla="+- 0 3370 3370"/>
                <a:gd name="T3" fmla="*/ 3370 h 526"/>
                <a:gd name="T4" fmla="+- 0 4620 4320"/>
                <a:gd name="T5" fmla="*/ T4 w 478"/>
                <a:gd name="T6" fmla="+- 0 3434 3370"/>
                <a:gd name="T7" fmla="*/ 3434 h 526"/>
                <a:gd name="T8" fmla="+- 0 4542 4320"/>
                <a:gd name="T9" fmla="*/ T8 w 478"/>
                <a:gd name="T10" fmla="+- 0 3456 3370"/>
                <a:gd name="T11" fmla="*/ 3456 h 526"/>
                <a:gd name="T12" fmla="+- 0 4457 4320"/>
                <a:gd name="T13" fmla="*/ T12 w 478"/>
                <a:gd name="T14" fmla="+- 0 3477 3370"/>
                <a:gd name="T15" fmla="*/ 3477 h 526"/>
                <a:gd name="T16" fmla="+- 0 4385 4320"/>
                <a:gd name="T17" fmla="*/ T16 w 478"/>
                <a:gd name="T18" fmla="+- 0 3477 3370"/>
                <a:gd name="T19" fmla="*/ 3477 h 526"/>
                <a:gd name="T20" fmla="+- 0 4320 4320"/>
                <a:gd name="T21" fmla="*/ T20 w 478"/>
                <a:gd name="T22" fmla="+- 0 3505 3370"/>
                <a:gd name="T23" fmla="*/ 3505 h 526"/>
                <a:gd name="T24" fmla="+- 0 4343 4320"/>
                <a:gd name="T25" fmla="*/ T24 w 478"/>
                <a:gd name="T26" fmla="+- 0 3619 3370"/>
                <a:gd name="T27" fmla="*/ 3619 h 526"/>
                <a:gd name="T28" fmla="+- 0 4356 4320"/>
                <a:gd name="T29" fmla="*/ T28 w 478"/>
                <a:gd name="T30" fmla="+- 0 3704 3370"/>
                <a:gd name="T31" fmla="*/ 3704 h 526"/>
                <a:gd name="T32" fmla="+- 0 4370 4320"/>
                <a:gd name="T33" fmla="*/ T32 w 478"/>
                <a:gd name="T34" fmla="+- 0 3804 3370"/>
                <a:gd name="T35" fmla="*/ 3804 h 526"/>
                <a:gd name="T36" fmla="+- 0 4434 4320"/>
                <a:gd name="T37" fmla="*/ T36 w 478"/>
                <a:gd name="T38" fmla="+- 0 3853 3370"/>
                <a:gd name="T39" fmla="*/ 3853 h 526"/>
                <a:gd name="T40" fmla="+- 0 4512 4320"/>
                <a:gd name="T41" fmla="*/ T40 w 478"/>
                <a:gd name="T42" fmla="+- 0 3896 3370"/>
                <a:gd name="T43" fmla="*/ 3896 h 526"/>
                <a:gd name="T44" fmla="+- 0 4606 4320"/>
                <a:gd name="T45" fmla="*/ T44 w 478"/>
                <a:gd name="T46" fmla="+- 0 3896 3370"/>
                <a:gd name="T47" fmla="*/ 3896 h 526"/>
                <a:gd name="T48" fmla="+- 0 4698 4320"/>
                <a:gd name="T49" fmla="*/ T48 w 478"/>
                <a:gd name="T50" fmla="+- 0 3874 3370"/>
                <a:gd name="T51" fmla="*/ 3874 h 526"/>
                <a:gd name="T52" fmla="+- 0 4747 4320"/>
                <a:gd name="T53" fmla="*/ T52 w 478"/>
                <a:gd name="T54" fmla="+- 0 3838 3370"/>
                <a:gd name="T55" fmla="*/ 3838 h 526"/>
                <a:gd name="T56" fmla="+- 0 4776 4320"/>
                <a:gd name="T57" fmla="*/ T56 w 478"/>
                <a:gd name="T58" fmla="+- 0 3740 3370"/>
                <a:gd name="T59" fmla="*/ 3740 h 526"/>
                <a:gd name="T60" fmla="+- 0 4798 4320"/>
                <a:gd name="T61" fmla="*/ T60 w 478"/>
                <a:gd name="T62" fmla="+- 0 3646 3370"/>
                <a:gd name="T63" fmla="*/ 3646 h 526"/>
                <a:gd name="T64" fmla="+- 0 4798 4320"/>
                <a:gd name="T65" fmla="*/ T64 w 478"/>
                <a:gd name="T66" fmla="+- 0 3427 3370"/>
                <a:gd name="T67" fmla="*/ 3427 h 526"/>
                <a:gd name="T68" fmla="+- 0 4762 4320"/>
                <a:gd name="T69" fmla="*/ T68 w 478"/>
                <a:gd name="T70" fmla="+- 0 3385 3370"/>
                <a:gd name="T71" fmla="*/ 3385 h 526"/>
                <a:gd name="T72" fmla="+- 0 4727 4320"/>
                <a:gd name="T73" fmla="*/ T72 w 478"/>
                <a:gd name="T74" fmla="+- 0 3370 3370"/>
                <a:gd name="T75" fmla="*/ 3370 h 5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478" h="526">
                  <a:moveTo>
                    <a:pt x="407" y="0"/>
                  </a:moveTo>
                  <a:lnTo>
                    <a:pt x="300" y="64"/>
                  </a:lnTo>
                  <a:lnTo>
                    <a:pt x="222" y="86"/>
                  </a:lnTo>
                  <a:lnTo>
                    <a:pt x="137" y="107"/>
                  </a:lnTo>
                  <a:lnTo>
                    <a:pt x="65" y="107"/>
                  </a:lnTo>
                  <a:lnTo>
                    <a:pt x="0" y="135"/>
                  </a:lnTo>
                  <a:lnTo>
                    <a:pt x="23" y="249"/>
                  </a:lnTo>
                  <a:lnTo>
                    <a:pt x="36" y="334"/>
                  </a:lnTo>
                  <a:lnTo>
                    <a:pt x="50" y="434"/>
                  </a:lnTo>
                  <a:lnTo>
                    <a:pt x="114" y="483"/>
                  </a:lnTo>
                  <a:lnTo>
                    <a:pt x="192" y="526"/>
                  </a:lnTo>
                  <a:lnTo>
                    <a:pt x="286" y="526"/>
                  </a:lnTo>
                  <a:lnTo>
                    <a:pt x="378" y="504"/>
                  </a:lnTo>
                  <a:lnTo>
                    <a:pt x="427" y="468"/>
                  </a:lnTo>
                  <a:lnTo>
                    <a:pt x="456" y="370"/>
                  </a:lnTo>
                  <a:lnTo>
                    <a:pt x="478" y="276"/>
                  </a:lnTo>
                  <a:lnTo>
                    <a:pt x="478" y="57"/>
                  </a:lnTo>
                  <a:lnTo>
                    <a:pt x="442" y="1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AutoShape 9"/>
            <p:cNvSpPr>
              <a:spLocks/>
            </p:cNvSpPr>
            <p:nvPr/>
          </p:nvSpPr>
          <p:spPr bwMode="auto">
            <a:xfrm>
              <a:off x="4470" y="3767"/>
              <a:ext cx="2025" cy="1158"/>
            </a:xfrm>
            <a:custGeom>
              <a:avLst/>
              <a:gdLst>
                <a:gd name="T0" fmla="+- 0 5004 4470"/>
                <a:gd name="T1" fmla="*/ T0 w 2025"/>
                <a:gd name="T2" fmla="+- 0 3768 3768"/>
                <a:gd name="T3" fmla="*/ 3768 h 1158"/>
                <a:gd name="T4" fmla="+- 0 4968 4470"/>
                <a:gd name="T5" fmla="*/ T4 w 2025"/>
                <a:gd name="T6" fmla="+- 0 3818 3768"/>
                <a:gd name="T7" fmla="*/ 3818 h 1158"/>
                <a:gd name="T8" fmla="+- 0 4883 4470"/>
                <a:gd name="T9" fmla="*/ T8 w 2025"/>
                <a:gd name="T10" fmla="+- 0 3924 3768"/>
                <a:gd name="T11" fmla="*/ 3924 h 1158"/>
                <a:gd name="T12" fmla="+- 0 4805 4470"/>
                <a:gd name="T13" fmla="*/ T12 w 2025"/>
                <a:gd name="T14" fmla="+- 0 4116 3768"/>
                <a:gd name="T15" fmla="*/ 4116 h 1158"/>
                <a:gd name="T16" fmla="+- 0 4705 4470"/>
                <a:gd name="T17" fmla="*/ T16 w 2025"/>
                <a:gd name="T18" fmla="+- 0 4322 3768"/>
                <a:gd name="T19" fmla="*/ 4322 h 1158"/>
                <a:gd name="T20" fmla="+- 0 4633 4470"/>
                <a:gd name="T21" fmla="*/ T20 w 2025"/>
                <a:gd name="T22" fmla="+- 0 4500 3768"/>
                <a:gd name="T23" fmla="*/ 4500 h 1158"/>
                <a:gd name="T24" fmla="+- 0 4570 4470"/>
                <a:gd name="T25" fmla="*/ T24 w 2025"/>
                <a:gd name="T26" fmla="+- 0 4663 3768"/>
                <a:gd name="T27" fmla="*/ 4663 h 1158"/>
                <a:gd name="T28" fmla="+- 0 4470 4470"/>
                <a:gd name="T29" fmla="*/ T28 w 2025"/>
                <a:gd name="T30" fmla="+- 0 4812 3768"/>
                <a:gd name="T31" fmla="*/ 4812 h 1158"/>
                <a:gd name="T32" fmla="+- 0 4535 4470"/>
                <a:gd name="T33" fmla="*/ T32 w 2025"/>
                <a:gd name="T34" fmla="+- 0 4926 3768"/>
                <a:gd name="T35" fmla="*/ 4926 h 1158"/>
                <a:gd name="T36" fmla="+- 0 4613 4470"/>
                <a:gd name="T37" fmla="*/ T36 w 2025"/>
                <a:gd name="T38" fmla="+- 0 4882 3768"/>
                <a:gd name="T39" fmla="*/ 4882 h 1158"/>
                <a:gd name="T40" fmla="+- 0 4720 4470"/>
                <a:gd name="T41" fmla="*/ T40 w 2025"/>
                <a:gd name="T42" fmla="+- 0 4726 3768"/>
                <a:gd name="T43" fmla="*/ 4726 h 1158"/>
                <a:gd name="T44" fmla="+- 0 4912 4470"/>
                <a:gd name="T45" fmla="*/ T44 w 2025"/>
                <a:gd name="T46" fmla="+- 0 4386 3768"/>
                <a:gd name="T47" fmla="*/ 4386 h 1158"/>
                <a:gd name="T48" fmla="+- 0 5033 4470"/>
                <a:gd name="T49" fmla="*/ T48 w 2025"/>
                <a:gd name="T50" fmla="+- 0 4180 3768"/>
                <a:gd name="T51" fmla="*/ 4180 h 1158"/>
                <a:gd name="T52" fmla="+- 0 5104 4470"/>
                <a:gd name="T53" fmla="*/ T52 w 2025"/>
                <a:gd name="T54" fmla="+- 0 4159 3768"/>
                <a:gd name="T55" fmla="*/ 4159 h 1158"/>
                <a:gd name="T56" fmla="+- 0 6429 4470"/>
                <a:gd name="T57" fmla="*/ T56 w 2025"/>
                <a:gd name="T58" fmla="+- 0 4159 3768"/>
                <a:gd name="T59" fmla="*/ 4159 h 1158"/>
                <a:gd name="T60" fmla="+- 0 6480 4470"/>
                <a:gd name="T61" fmla="*/ T60 w 2025"/>
                <a:gd name="T62" fmla="+- 0 4088 3768"/>
                <a:gd name="T63" fmla="*/ 4088 h 1158"/>
                <a:gd name="T64" fmla="+- 0 6494 4470"/>
                <a:gd name="T65" fmla="*/ T64 w 2025"/>
                <a:gd name="T66" fmla="+- 0 4024 3768"/>
                <a:gd name="T67" fmla="*/ 4024 h 1158"/>
                <a:gd name="T68" fmla="+- 0 6474 4470"/>
                <a:gd name="T69" fmla="*/ T68 w 2025"/>
                <a:gd name="T70" fmla="+- 0 3981 3768"/>
                <a:gd name="T71" fmla="*/ 3981 h 1158"/>
                <a:gd name="T72" fmla="+- 0 6310 4470"/>
                <a:gd name="T73" fmla="*/ T72 w 2025"/>
                <a:gd name="T74" fmla="+- 0 3939 3768"/>
                <a:gd name="T75" fmla="*/ 3939 h 1158"/>
                <a:gd name="T76" fmla="+- 0 6250 4470"/>
                <a:gd name="T77" fmla="*/ T76 w 2025"/>
                <a:gd name="T78" fmla="+- 0 3932 3768"/>
                <a:gd name="T79" fmla="*/ 3932 h 1158"/>
                <a:gd name="T80" fmla="+- 0 5515 4470"/>
                <a:gd name="T81" fmla="*/ T80 w 2025"/>
                <a:gd name="T82" fmla="+- 0 3932 3768"/>
                <a:gd name="T83" fmla="*/ 3932 h 1158"/>
                <a:gd name="T84" fmla="+- 0 5437 4470"/>
                <a:gd name="T85" fmla="*/ T84 w 2025"/>
                <a:gd name="T86" fmla="+- 0 3910 3768"/>
                <a:gd name="T87" fmla="*/ 3910 h 1158"/>
                <a:gd name="T88" fmla="+- 0 5316 4470"/>
                <a:gd name="T89" fmla="*/ T88 w 2025"/>
                <a:gd name="T90" fmla="+- 0 3882 3768"/>
                <a:gd name="T91" fmla="*/ 3882 h 1158"/>
                <a:gd name="T92" fmla="+- 0 5174 4470"/>
                <a:gd name="T93" fmla="*/ T92 w 2025"/>
                <a:gd name="T94" fmla="+- 0 3861 3768"/>
                <a:gd name="T95" fmla="*/ 3861 h 1158"/>
                <a:gd name="T96" fmla="+- 0 5068 4470"/>
                <a:gd name="T97" fmla="*/ T96 w 2025"/>
                <a:gd name="T98" fmla="+- 0 3782 3768"/>
                <a:gd name="T99" fmla="*/ 3782 h 1158"/>
                <a:gd name="T100" fmla="+- 0 5004 4470"/>
                <a:gd name="T101" fmla="*/ T100 w 2025"/>
                <a:gd name="T102" fmla="+- 0 3768 3768"/>
                <a:gd name="T103" fmla="*/ 3768 h 1158"/>
                <a:gd name="T104" fmla="+- 0 6429 4470"/>
                <a:gd name="T105" fmla="*/ T104 w 2025"/>
                <a:gd name="T106" fmla="+- 0 4159 3768"/>
                <a:gd name="T107" fmla="*/ 4159 h 1158"/>
                <a:gd name="T108" fmla="+- 0 5104 4470"/>
                <a:gd name="T109" fmla="*/ T108 w 2025"/>
                <a:gd name="T110" fmla="+- 0 4159 3768"/>
                <a:gd name="T111" fmla="*/ 4159 h 1158"/>
                <a:gd name="T112" fmla="+- 0 5252 4470"/>
                <a:gd name="T113" fmla="*/ T112 w 2025"/>
                <a:gd name="T114" fmla="+- 0 4222 3768"/>
                <a:gd name="T115" fmla="*/ 4222 h 1158"/>
                <a:gd name="T116" fmla="+- 0 5542 4470"/>
                <a:gd name="T117" fmla="*/ T116 w 2025"/>
                <a:gd name="T118" fmla="+- 0 4264 3768"/>
                <a:gd name="T119" fmla="*/ 4264 h 1158"/>
                <a:gd name="T120" fmla="+- 0 5976 4470"/>
                <a:gd name="T121" fmla="*/ T120 w 2025"/>
                <a:gd name="T122" fmla="+- 0 4230 3768"/>
                <a:gd name="T123" fmla="*/ 4230 h 1158"/>
                <a:gd name="T124" fmla="+- 0 6409 4470"/>
                <a:gd name="T125" fmla="*/ T124 w 2025"/>
                <a:gd name="T126" fmla="+- 0 4186 3768"/>
                <a:gd name="T127" fmla="*/ 4186 h 1158"/>
                <a:gd name="T128" fmla="+- 0 6429 4470"/>
                <a:gd name="T129" fmla="*/ T128 w 2025"/>
                <a:gd name="T130" fmla="+- 0 4159 3768"/>
                <a:gd name="T131" fmla="*/ 4159 h 1158"/>
                <a:gd name="T132" fmla="+- 0 5940 4470"/>
                <a:gd name="T133" fmla="*/ T132 w 2025"/>
                <a:gd name="T134" fmla="+- 0 3903 3768"/>
                <a:gd name="T135" fmla="*/ 3903 h 1158"/>
                <a:gd name="T136" fmla="+- 0 5648 4470"/>
                <a:gd name="T137" fmla="*/ T136 w 2025"/>
                <a:gd name="T138" fmla="+- 0 3916 3768"/>
                <a:gd name="T139" fmla="*/ 3916 h 1158"/>
                <a:gd name="T140" fmla="+- 0 5515 4470"/>
                <a:gd name="T141" fmla="*/ T140 w 2025"/>
                <a:gd name="T142" fmla="+- 0 3932 3768"/>
                <a:gd name="T143" fmla="*/ 3932 h 1158"/>
                <a:gd name="T144" fmla="+- 0 6250 4470"/>
                <a:gd name="T145" fmla="*/ T144 w 2025"/>
                <a:gd name="T146" fmla="+- 0 3932 3768"/>
                <a:gd name="T147" fmla="*/ 3932 h 1158"/>
                <a:gd name="T148" fmla="+- 0 6181 4470"/>
                <a:gd name="T149" fmla="*/ T148 w 2025"/>
                <a:gd name="T150" fmla="+- 0 3924 3768"/>
                <a:gd name="T151" fmla="*/ 3924 h 1158"/>
                <a:gd name="T152" fmla="+- 0 6054 4470"/>
                <a:gd name="T153" fmla="*/ T152 w 2025"/>
                <a:gd name="T154" fmla="+- 0 3910 3768"/>
                <a:gd name="T155" fmla="*/ 3910 h 1158"/>
                <a:gd name="T156" fmla="+- 0 5940 4470"/>
                <a:gd name="T157" fmla="*/ T156 w 2025"/>
                <a:gd name="T158" fmla="+- 0 3903 3768"/>
                <a:gd name="T159" fmla="*/ 3903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2025" h="1158">
                  <a:moveTo>
                    <a:pt x="534" y="0"/>
                  </a:moveTo>
                  <a:lnTo>
                    <a:pt x="498" y="50"/>
                  </a:lnTo>
                  <a:lnTo>
                    <a:pt x="413" y="156"/>
                  </a:lnTo>
                  <a:lnTo>
                    <a:pt x="335" y="348"/>
                  </a:lnTo>
                  <a:lnTo>
                    <a:pt x="235" y="554"/>
                  </a:lnTo>
                  <a:lnTo>
                    <a:pt x="163" y="732"/>
                  </a:lnTo>
                  <a:lnTo>
                    <a:pt x="100" y="895"/>
                  </a:lnTo>
                  <a:lnTo>
                    <a:pt x="0" y="1044"/>
                  </a:lnTo>
                  <a:lnTo>
                    <a:pt x="65" y="1158"/>
                  </a:lnTo>
                  <a:lnTo>
                    <a:pt x="143" y="1114"/>
                  </a:lnTo>
                  <a:lnTo>
                    <a:pt x="250" y="958"/>
                  </a:lnTo>
                  <a:lnTo>
                    <a:pt x="442" y="618"/>
                  </a:lnTo>
                  <a:lnTo>
                    <a:pt x="563" y="412"/>
                  </a:lnTo>
                  <a:lnTo>
                    <a:pt x="634" y="391"/>
                  </a:lnTo>
                  <a:lnTo>
                    <a:pt x="1959" y="391"/>
                  </a:lnTo>
                  <a:lnTo>
                    <a:pt x="2010" y="320"/>
                  </a:lnTo>
                  <a:lnTo>
                    <a:pt x="2024" y="256"/>
                  </a:lnTo>
                  <a:lnTo>
                    <a:pt x="2004" y="213"/>
                  </a:lnTo>
                  <a:lnTo>
                    <a:pt x="1840" y="171"/>
                  </a:lnTo>
                  <a:lnTo>
                    <a:pt x="1780" y="164"/>
                  </a:lnTo>
                  <a:lnTo>
                    <a:pt x="1045" y="164"/>
                  </a:lnTo>
                  <a:lnTo>
                    <a:pt x="967" y="142"/>
                  </a:lnTo>
                  <a:lnTo>
                    <a:pt x="846" y="114"/>
                  </a:lnTo>
                  <a:lnTo>
                    <a:pt x="704" y="93"/>
                  </a:lnTo>
                  <a:lnTo>
                    <a:pt x="598" y="14"/>
                  </a:lnTo>
                  <a:lnTo>
                    <a:pt x="534" y="0"/>
                  </a:lnTo>
                  <a:close/>
                  <a:moveTo>
                    <a:pt x="1959" y="391"/>
                  </a:moveTo>
                  <a:lnTo>
                    <a:pt x="634" y="391"/>
                  </a:lnTo>
                  <a:lnTo>
                    <a:pt x="782" y="454"/>
                  </a:lnTo>
                  <a:lnTo>
                    <a:pt x="1072" y="496"/>
                  </a:lnTo>
                  <a:lnTo>
                    <a:pt x="1506" y="462"/>
                  </a:lnTo>
                  <a:lnTo>
                    <a:pt x="1939" y="418"/>
                  </a:lnTo>
                  <a:lnTo>
                    <a:pt x="1959" y="391"/>
                  </a:lnTo>
                  <a:close/>
                  <a:moveTo>
                    <a:pt x="1470" y="135"/>
                  </a:moveTo>
                  <a:lnTo>
                    <a:pt x="1178" y="148"/>
                  </a:lnTo>
                  <a:lnTo>
                    <a:pt x="1045" y="164"/>
                  </a:lnTo>
                  <a:lnTo>
                    <a:pt x="1780" y="164"/>
                  </a:lnTo>
                  <a:lnTo>
                    <a:pt x="1711" y="156"/>
                  </a:lnTo>
                  <a:lnTo>
                    <a:pt x="1584" y="142"/>
                  </a:lnTo>
                  <a:lnTo>
                    <a:pt x="1470" y="135"/>
                  </a:lnTo>
                  <a:close/>
                </a:path>
              </a:pathLst>
            </a:custGeom>
            <a:solidFill>
              <a:srgbClr val="FFE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AutoShape 10"/>
            <p:cNvSpPr>
              <a:spLocks/>
            </p:cNvSpPr>
            <p:nvPr/>
          </p:nvSpPr>
          <p:spPr bwMode="auto">
            <a:xfrm>
              <a:off x="4470" y="4108"/>
              <a:ext cx="2104" cy="1314"/>
            </a:xfrm>
            <a:custGeom>
              <a:avLst/>
              <a:gdLst>
                <a:gd name="T0" fmla="+- 0 5160 4470"/>
                <a:gd name="T1" fmla="*/ T0 w 2104"/>
                <a:gd name="T2" fmla="+- 0 4108 4108"/>
                <a:gd name="T3" fmla="*/ 4108 h 1314"/>
                <a:gd name="T4" fmla="+- 0 5096 4470"/>
                <a:gd name="T5" fmla="*/ T4 w 2104"/>
                <a:gd name="T6" fmla="+- 0 4116 4108"/>
                <a:gd name="T7" fmla="*/ 4116 h 1314"/>
                <a:gd name="T8" fmla="+- 0 5017 4470"/>
                <a:gd name="T9" fmla="*/ T8 w 2104"/>
                <a:gd name="T10" fmla="+- 0 4144 4108"/>
                <a:gd name="T11" fmla="*/ 4144 h 1314"/>
                <a:gd name="T12" fmla="+- 0 4926 4470"/>
                <a:gd name="T13" fmla="*/ T12 w 2104"/>
                <a:gd name="T14" fmla="+- 0 4258 4108"/>
                <a:gd name="T15" fmla="*/ 4258 h 1314"/>
                <a:gd name="T16" fmla="+- 0 4798 4470"/>
                <a:gd name="T17" fmla="*/ T16 w 2104"/>
                <a:gd name="T18" fmla="+- 0 4492 4108"/>
                <a:gd name="T19" fmla="*/ 4492 h 1314"/>
                <a:gd name="T20" fmla="+- 0 4676 4470"/>
                <a:gd name="T21" fmla="*/ T20 w 2104"/>
                <a:gd name="T22" fmla="+- 0 4677 4108"/>
                <a:gd name="T23" fmla="*/ 4677 h 1314"/>
                <a:gd name="T24" fmla="+- 0 4606 4470"/>
                <a:gd name="T25" fmla="*/ T24 w 2104"/>
                <a:gd name="T26" fmla="+- 0 4834 4108"/>
                <a:gd name="T27" fmla="*/ 4834 h 1314"/>
                <a:gd name="T28" fmla="+- 0 4542 4470"/>
                <a:gd name="T29" fmla="*/ T28 w 2104"/>
                <a:gd name="T30" fmla="+- 0 4918 4108"/>
                <a:gd name="T31" fmla="*/ 4918 h 1314"/>
                <a:gd name="T32" fmla="+- 0 4470 4470"/>
                <a:gd name="T33" fmla="*/ T32 w 2104"/>
                <a:gd name="T34" fmla="+- 0 5253 4108"/>
                <a:gd name="T35" fmla="*/ 5253 h 1314"/>
                <a:gd name="T36" fmla="+- 0 4698 4470"/>
                <a:gd name="T37" fmla="*/ T36 w 2104"/>
                <a:gd name="T38" fmla="+- 0 5324 4108"/>
                <a:gd name="T39" fmla="*/ 5324 h 1314"/>
                <a:gd name="T40" fmla="+- 0 5046 4470"/>
                <a:gd name="T41" fmla="*/ T40 w 2104"/>
                <a:gd name="T42" fmla="+- 0 5422 4108"/>
                <a:gd name="T43" fmla="*/ 5422 h 1314"/>
                <a:gd name="T44" fmla="+- 0 5855 4470"/>
                <a:gd name="T45" fmla="*/ T44 w 2104"/>
                <a:gd name="T46" fmla="+- 0 5352 4108"/>
                <a:gd name="T47" fmla="*/ 5352 h 1314"/>
                <a:gd name="T48" fmla="+- 0 5926 4470"/>
                <a:gd name="T49" fmla="*/ T48 w 2104"/>
                <a:gd name="T50" fmla="+- 0 5047 4108"/>
                <a:gd name="T51" fmla="*/ 5047 h 1314"/>
                <a:gd name="T52" fmla="+- 0 6096 4470"/>
                <a:gd name="T53" fmla="*/ T52 w 2104"/>
                <a:gd name="T54" fmla="+- 0 4777 4108"/>
                <a:gd name="T55" fmla="*/ 4777 h 1314"/>
                <a:gd name="T56" fmla="+- 0 6181 4470"/>
                <a:gd name="T57" fmla="*/ T56 w 2104"/>
                <a:gd name="T58" fmla="+- 0 4684 4108"/>
                <a:gd name="T59" fmla="*/ 4684 h 1314"/>
                <a:gd name="T60" fmla="+- 0 6260 4470"/>
                <a:gd name="T61" fmla="*/ T60 w 2104"/>
                <a:gd name="T62" fmla="+- 0 4592 4108"/>
                <a:gd name="T63" fmla="*/ 4592 h 1314"/>
                <a:gd name="T64" fmla="+- 0 6353 4470"/>
                <a:gd name="T65" fmla="*/ T64 w 2104"/>
                <a:gd name="T66" fmla="+- 0 4492 4108"/>
                <a:gd name="T67" fmla="*/ 4492 h 1314"/>
                <a:gd name="T68" fmla="+- 0 6467 4470"/>
                <a:gd name="T69" fmla="*/ T68 w 2104"/>
                <a:gd name="T70" fmla="+- 0 4414 4108"/>
                <a:gd name="T71" fmla="*/ 4414 h 1314"/>
                <a:gd name="T72" fmla="+- 0 6552 4470"/>
                <a:gd name="T73" fmla="*/ T72 w 2104"/>
                <a:gd name="T74" fmla="+- 0 4351 4108"/>
                <a:gd name="T75" fmla="*/ 4351 h 1314"/>
                <a:gd name="T76" fmla="+- 0 6574 4470"/>
                <a:gd name="T77" fmla="*/ T76 w 2104"/>
                <a:gd name="T78" fmla="+- 0 4300 4108"/>
                <a:gd name="T79" fmla="*/ 4300 h 1314"/>
                <a:gd name="T80" fmla="+- 0 6574 4470"/>
                <a:gd name="T81" fmla="*/ T80 w 2104"/>
                <a:gd name="T82" fmla="+- 0 4230 4108"/>
                <a:gd name="T83" fmla="*/ 4230 h 1314"/>
                <a:gd name="T84" fmla="+- 0 6552 4470"/>
                <a:gd name="T85" fmla="*/ T84 w 2104"/>
                <a:gd name="T86" fmla="+- 0 4173 4108"/>
                <a:gd name="T87" fmla="*/ 4173 h 1314"/>
                <a:gd name="T88" fmla="+- 0 6529 4470"/>
                <a:gd name="T89" fmla="*/ T88 w 2104"/>
                <a:gd name="T90" fmla="+- 0 4166 4108"/>
                <a:gd name="T91" fmla="*/ 4166 h 1314"/>
                <a:gd name="T92" fmla="+- 0 5495 4470"/>
                <a:gd name="T93" fmla="*/ T92 w 2104"/>
                <a:gd name="T94" fmla="+- 0 4166 4108"/>
                <a:gd name="T95" fmla="*/ 4166 h 1314"/>
                <a:gd name="T96" fmla="+- 0 5374 4470"/>
                <a:gd name="T97" fmla="*/ T96 w 2104"/>
                <a:gd name="T98" fmla="+- 0 4152 4108"/>
                <a:gd name="T99" fmla="*/ 4152 h 1314"/>
                <a:gd name="T100" fmla="+- 0 5245 4470"/>
                <a:gd name="T101" fmla="*/ T100 w 2104"/>
                <a:gd name="T102" fmla="+- 0 4144 4108"/>
                <a:gd name="T103" fmla="*/ 4144 h 1314"/>
                <a:gd name="T104" fmla="+- 0 5160 4470"/>
                <a:gd name="T105" fmla="*/ T104 w 2104"/>
                <a:gd name="T106" fmla="+- 0 4108 4108"/>
                <a:gd name="T107" fmla="*/ 4108 h 1314"/>
                <a:gd name="T108" fmla="+- 0 6076 4470"/>
                <a:gd name="T109" fmla="*/ T108 w 2104"/>
                <a:gd name="T110" fmla="+- 0 4108 4108"/>
                <a:gd name="T111" fmla="*/ 4108 h 1314"/>
                <a:gd name="T112" fmla="+- 0 5934 4470"/>
                <a:gd name="T113" fmla="*/ T112 w 2104"/>
                <a:gd name="T114" fmla="+- 0 4130 4108"/>
                <a:gd name="T115" fmla="*/ 4130 h 1314"/>
                <a:gd name="T116" fmla="+- 0 5813 4470"/>
                <a:gd name="T117" fmla="*/ T116 w 2104"/>
                <a:gd name="T118" fmla="+- 0 4159 4108"/>
                <a:gd name="T119" fmla="*/ 4159 h 1314"/>
                <a:gd name="T120" fmla="+- 0 5648 4470"/>
                <a:gd name="T121" fmla="*/ T120 w 2104"/>
                <a:gd name="T122" fmla="+- 0 4166 4108"/>
                <a:gd name="T123" fmla="*/ 4166 h 1314"/>
                <a:gd name="T124" fmla="+- 0 6529 4470"/>
                <a:gd name="T125" fmla="*/ T124 w 2104"/>
                <a:gd name="T126" fmla="+- 0 4166 4108"/>
                <a:gd name="T127" fmla="*/ 4166 h 1314"/>
                <a:gd name="T128" fmla="+- 0 6460 4470"/>
                <a:gd name="T129" fmla="*/ T128 w 2104"/>
                <a:gd name="T130" fmla="+- 0 4144 4108"/>
                <a:gd name="T131" fmla="*/ 4144 h 1314"/>
                <a:gd name="T132" fmla="+- 0 6346 4470"/>
                <a:gd name="T133" fmla="*/ T132 w 2104"/>
                <a:gd name="T134" fmla="+- 0 4116 4108"/>
                <a:gd name="T135" fmla="*/ 4116 h 1314"/>
                <a:gd name="T136" fmla="+- 0 6210 4470"/>
                <a:gd name="T137" fmla="*/ T136 w 2104"/>
                <a:gd name="T138" fmla="+- 0 4116 4108"/>
                <a:gd name="T139" fmla="*/ 4116 h 1314"/>
                <a:gd name="T140" fmla="+- 0 6076 4470"/>
                <a:gd name="T141" fmla="*/ T140 w 2104"/>
                <a:gd name="T142" fmla="+- 0 4108 4108"/>
                <a:gd name="T143" fmla="*/ 4108 h 13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2104" h="1314">
                  <a:moveTo>
                    <a:pt x="690" y="0"/>
                  </a:moveTo>
                  <a:lnTo>
                    <a:pt x="626" y="8"/>
                  </a:lnTo>
                  <a:lnTo>
                    <a:pt x="547" y="36"/>
                  </a:lnTo>
                  <a:lnTo>
                    <a:pt x="456" y="150"/>
                  </a:lnTo>
                  <a:lnTo>
                    <a:pt x="328" y="384"/>
                  </a:lnTo>
                  <a:lnTo>
                    <a:pt x="206" y="569"/>
                  </a:lnTo>
                  <a:lnTo>
                    <a:pt x="136" y="726"/>
                  </a:lnTo>
                  <a:lnTo>
                    <a:pt x="72" y="810"/>
                  </a:lnTo>
                  <a:lnTo>
                    <a:pt x="0" y="1145"/>
                  </a:lnTo>
                  <a:lnTo>
                    <a:pt x="228" y="1216"/>
                  </a:lnTo>
                  <a:lnTo>
                    <a:pt x="576" y="1314"/>
                  </a:lnTo>
                  <a:lnTo>
                    <a:pt x="1385" y="1244"/>
                  </a:lnTo>
                  <a:lnTo>
                    <a:pt x="1456" y="939"/>
                  </a:lnTo>
                  <a:lnTo>
                    <a:pt x="1626" y="669"/>
                  </a:lnTo>
                  <a:lnTo>
                    <a:pt x="1711" y="576"/>
                  </a:lnTo>
                  <a:lnTo>
                    <a:pt x="1790" y="484"/>
                  </a:lnTo>
                  <a:lnTo>
                    <a:pt x="1883" y="384"/>
                  </a:lnTo>
                  <a:lnTo>
                    <a:pt x="1997" y="306"/>
                  </a:lnTo>
                  <a:lnTo>
                    <a:pt x="2082" y="243"/>
                  </a:lnTo>
                  <a:lnTo>
                    <a:pt x="2104" y="192"/>
                  </a:lnTo>
                  <a:lnTo>
                    <a:pt x="2104" y="122"/>
                  </a:lnTo>
                  <a:lnTo>
                    <a:pt x="2082" y="65"/>
                  </a:lnTo>
                  <a:lnTo>
                    <a:pt x="2059" y="58"/>
                  </a:lnTo>
                  <a:lnTo>
                    <a:pt x="1025" y="58"/>
                  </a:lnTo>
                  <a:lnTo>
                    <a:pt x="904" y="44"/>
                  </a:lnTo>
                  <a:lnTo>
                    <a:pt x="775" y="36"/>
                  </a:lnTo>
                  <a:lnTo>
                    <a:pt x="690" y="0"/>
                  </a:lnTo>
                  <a:close/>
                  <a:moveTo>
                    <a:pt x="1606" y="0"/>
                  </a:moveTo>
                  <a:lnTo>
                    <a:pt x="1464" y="22"/>
                  </a:lnTo>
                  <a:lnTo>
                    <a:pt x="1343" y="51"/>
                  </a:lnTo>
                  <a:lnTo>
                    <a:pt x="1178" y="58"/>
                  </a:lnTo>
                  <a:lnTo>
                    <a:pt x="2059" y="58"/>
                  </a:lnTo>
                  <a:lnTo>
                    <a:pt x="1990" y="36"/>
                  </a:lnTo>
                  <a:lnTo>
                    <a:pt x="1876" y="8"/>
                  </a:lnTo>
                  <a:lnTo>
                    <a:pt x="1740" y="8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F9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100" y="4876"/>
              <a:ext cx="875" cy="546"/>
            </a:xfrm>
            <a:custGeom>
              <a:avLst/>
              <a:gdLst>
                <a:gd name="T0" fmla="+- 0 4656 4100"/>
                <a:gd name="T1" fmla="*/ T0 w 875"/>
                <a:gd name="T2" fmla="+- 0 4876 4876"/>
                <a:gd name="T3" fmla="*/ 4876 h 546"/>
                <a:gd name="T4" fmla="+- 0 4535 4100"/>
                <a:gd name="T5" fmla="*/ T4 w 875"/>
                <a:gd name="T6" fmla="+- 0 4876 4876"/>
                <a:gd name="T7" fmla="*/ 4876 h 546"/>
                <a:gd name="T8" fmla="+- 0 4406 4100"/>
                <a:gd name="T9" fmla="*/ T8 w 875"/>
                <a:gd name="T10" fmla="+- 0 4890 4876"/>
                <a:gd name="T11" fmla="*/ 4890 h 546"/>
                <a:gd name="T12" fmla="+- 0 4328 4100"/>
                <a:gd name="T13" fmla="*/ T12 w 875"/>
                <a:gd name="T14" fmla="+- 0 4918 4876"/>
                <a:gd name="T15" fmla="*/ 4918 h 546"/>
                <a:gd name="T16" fmla="+- 0 4265 4100"/>
                <a:gd name="T17" fmla="*/ T16 w 875"/>
                <a:gd name="T18" fmla="+- 0 4969 4876"/>
                <a:gd name="T19" fmla="*/ 4969 h 546"/>
                <a:gd name="T20" fmla="+- 0 4207 4100"/>
                <a:gd name="T21" fmla="*/ T20 w 875"/>
                <a:gd name="T22" fmla="+- 0 5047 4876"/>
                <a:gd name="T23" fmla="*/ 5047 h 546"/>
                <a:gd name="T24" fmla="+- 0 4151 4100"/>
                <a:gd name="T25" fmla="*/ T24 w 875"/>
                <a:gd name="T26" fmla="+- 0 5125 4876"/>
                <a:gd name="T27" fmla="*/ 5125 h 546"/>
                <a:gd name="T28" fmla="+- 0 4115 4100"/>
                <a:gd name="T29" fmla="*/ T28 w 875"/>
                <a:gd name="T30" fmla="+- 0 5196 4876"/>
                <a:gd name="T31" fmla="*/ 5196 h 546"/>
                <a:gd name="T32" fmla="+- 0 4100 4100"/>
                <a:gd name="T33" fmla="*/ T32 w 875"/>
                <a:gd name="T34" fmla="+- 0 5281 4876"/>
                <a:gd name="T35" fmla="*/ 5281 h 546"/>
                <a:gd name="T36" fmla="+- 0 4144 4100"/>
                <a:gd name="T37" fmla="*/ T36 w 875"/>
                <a:gd name="T38" fmla="+- 0 5344 4876"/>
                <a:gd name="T39" fmla="*/ 5344 h 546"/>
                <a:gd name="T40" fmla="+- 0 4207 4100"/>
                <a:gd name="T41" fmla="*/ T40 w 875"/>
                <a:gd name="T42" fmla="+- 0 5380 4876"/>
                <a:gd name="T43" fmla="*/ 5380 h 546"/>
                <a:gd name="T44" fmla="+- 0 4320 4100"/>
                <a:gd name="T45" fmla="*/ T44 w 875"/>
                <a:gd name="T46" fmla="+- 0 5409 4876"/>
                <a:gd name="T47" fmla="*/ 5409 h 546"/>
                <a:gd name="T48" fmla="+- 0 4464 4100"/>
                <a:gd name="T49" fmla="*/ T48 w 875"/>
                <a:gd name="T50" fmla="+- 0 5422 4876"/>
                <a:gd name="T51" fmla="*/ 5422 h 546"/>
                <a:gd name="T52" fmla="+- 0 4591 4100"/>
                <a:gd name="T53" fmla="*/ T52 w 875"/>
                <a:gd name="T54" fmla="+- 0 5416 4876"/>
                <a:gd name="T55" fmla="*/ 5416 h 546"/>
                <a:gd name="T56" fmla="+- 0 4734 4100"/>
                <a:gd name="T57" fmla="*/ T56 w 875"/>
                <a:gd name="T58" fmla="+- 0 5373 4876"/>
                <a:gd name="T59" fmla="*/ 5373 h 546"/>
                <a:gd name="T60" fmla="+- 0 4868 4100"/>
                <a:gd name="T61" fmla="*/ T60 w 875"/>
                <a:gd name="T62" fmla="+- 0 5302 4876"/>
                <a:gd name="T63" fmla="*/ 5302 h 546"/>
                <a:gd name="T64" fmla="+- 0 4932 4100"/>
                <a:gd name="T65" fmla="*/ T64 w 875"/>
                <a:gd name="T66" fmla="+- 0 5238 4876"/>
                <a:gd name="T67" fmla="*/ 5238 h 546"/>
                <a:gd name="T68" fmla="+- 0 4954 4100"/>
                <a:gd name="T69" fmla="*/ T68 w 875"/>
                <a:gd name="T70" fmla="+- 0 5167 4876"/>
                <a:gd name="T71" fmla="*/ 5167 h 546"/>
                <a:gd name="T72" fmla="+- 0 4975 4100"/>
                <a:gd name="T73" fmla="*/ T72 w 875"/>
                <a:gd name="T74" fmla="+- 0 5118 4876"/>
                <a:gd name="T75" fmla="*/ 5118 h 546"/>
                <a:gd name="T76" fmla="+- 0 4975 4100"/>
                <a:gd name="T77" fmla="*/ T76 w 875"/>
                <a:gd name="T78" fmla="+- 0 5061 4876"/>
                <a:gd name="T79" fmla="*/ 5061 h 546"/>
                <a:gd name="T80" fmla="+- 0 4932 4100"/>
                <a:gd name="T81" fmla="*/ T80 w 875"/>
                <a:gd name="T82" fmla="+- 0 5018 4876"/>
                <a:gd name="T83" fmla="*/ 5018 h 546"/>
                <a:gd name="T84" fmla="+- 0 4834 4100"/>
                <a:gd name="T85" fmla="*/ T84 w 875"/>
                <a:gd name="T86" fmla="+- 0 4983 4876"/>
                <a:gd name="T87" fmla="*/ 4983 h 546"/>
                <a:gd name="T88" fmla="+- 0 4727 4100"/>
                <a:gd name="T89" fmla="*/ T88 w 875"/>
                <a:gd name="T90" fmla="+- 0 4918 4876"/>
                <a:gd name="T91" fmla="*/ 4918 h 546"/>
                <a:gd name="T92" fmla="+- 0 4656 4100"/>
                <a:gd name="T93" fmla="*/ T92 w 875"/>
                <a:gd name="T94" fmla="+- 0 4876 4876"/>
                <a:gd name="T95" fmla="*/ 4876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75" h="546">
                  <a:moveTo>
                    <a:pt x="556" y="0"/>
                  </a:moveTo>
                  <a:lnTo>
                    <a:pt x="435" y="0"/>
                  </a:lnTo>
                  <a:lnTo>
                    <a:pt x="306" y="14"/>
                  </a:lnTo>
                  <a:lnTo>
                    <a:pt x="228" y="42"/>
                  </a:lnTo>
                  <a:lnTo>
                    <a:pt x="165" y="93"/>
                  </a:lnTo>
                  <a:lnTo>
                    <a:pt x="107" y="171"/>
                  </a:lnTo>
                  <a:lnTo>
                    <a:pt x="51" y="249"/>
                  </a:lnTo>
                  <a:lnTo>
                    <a:pt x="15" y="320"/>
                  </a:lnTo>
                  <a:lnTo>
                    <a:pt x="0" y="405"/>
                  </a:lnTo>
                  <a:lnTo>
                    <a:pt x="44" y="468"/>
                  </a:lnTo>
                  <a:lnTo>
                    <a:pt x="107" y="504"/>
                  </a:lnTo>
                  <a:lnTo>
                    <a:pt x="220" y="533"/>
                  </a:lnTo>
                  <a:lnTo>
                    <a:pt x="364" y="546"/>
                  </a:lnTo>
                  <a:lnTo>
                    <a:pt x="491" y="540"/>
                  </a:lnTo>
                  <a:lnTo>
                    <a:pt x="634" y="497"/>
                  </a:lnTo>
                  <a:lnTo>
                    <a:pt x="768" y="426"/>
                  </a:lnTo>
                  <a:lnTo>
                    <a:pt x="832" y="362"/>
                  </a:lnTo>
                  <a:lnTo>
                    <a:pt x="854" y="291"/>
                  </a:lnTo>
                  <a:lnTo>
                    <a:pt x="875" y="242"/>
                  </a:lnTo>
                  <a:lnTo>
                    <a:pt x="875" y="185"/>
                  </a:lnTo>
                  <a:lnTo>
                    <a:pt x="832" y="142"/>
                  </a:lnTo>
                  <a:lnTo>
                    <a:pt x="734" y="107"/>
                  </a:lnTo>
                  <a:lnTo>
                    <a:pt x="627" y="42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1D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5534" y="4818"/>
              <a:ext cx="605" cy="513"/>
            </a:xfrm>
            <a:custGeom>
              <a:avLst/>
              <a:gdLst>
                <a:gd name="T0" fmla="+- 0 6025 5534"/>
                <a:gd name="T1" fmla="*/ T0 w 605"/>
                <a:gd name="T2" fmla="+- 0 4819 4819"/>
                <a:gd name="T3" fmla="*/ 4819 h 513"/>
                <a:gd name="T4" fmla="+- 0 5934 5534"/>
                <a:gd name="T5" fmla="*/ T4 w 605"/>
                <a:gd name="T6" fmla="+- 0 4826 4819"/>
                <a:gd name="T7" fmla="*/ 4826 h 513"/>
                <a:gd name="T8" fmla="+- 0 5862 5534"/>
                <a:gd name="T9" fmla="*/ T8 w 605"/>
                <a:gd name="T10" fmla="+- 0 4869 4819"/>
                <a:gd name="T11" fmla="*/ 4869 h 513"/>
                <a:gd name="T12" fmla="+- 0 5762 5534"/>
                <a:gd name="T13" fmla="*/ T12 w 605"/>
                <a:gd name="T14" fmla="+- 0 4940 4819"/>
                <a:gd name="T15" fmla="*/ 4940 h 513"/>
                <a:gd name="T16" fmla="+- 0 5670 5534"/>
                <a:gd name="T17" fmla="*/ T16 w 605"/>
                <a:gd name="T18" fmla="+- 0 4990 4819"/>
                <a:gd name="T19" fmla="*/ 4990 h 513"/>
                <a:gd name="T20" fmla="+- 0 5592 5534"/>
                <a:gd name="T21" fmla="*/ T20 w 605"/>
                <a:gd name="T22" fmla="+- 0 5018 4819"/>
                <a:gd name="T23" fmla="*/ 5018 h 513"/>
                <a:gd name="T24" fmla="+- 0 5563 5534"/>
                <a:gd name="T25" fmla="*/ T24 w 605"/>
                <a:gd name="T26" fmla="+- 0 5068 4819"/>
                <a:gd name="T27" fmla="*/ 5068 h 513"/>
                <a:gd name="T28" fmla="+- 0 5551 5534"/>
                <a:gd name="T29" fmla="*/ T28 w 605"/>
                <a:gd name="T30" fmla="+- 0 5110 4819"/>
                <a:gd name="T31" fmla="*/ 5110 h 513"/>
                <a:gd name="T32" fmla="+- 0 5563 5534"/>
                <a:gd name="T33" fmla="*/ T32 w 605"/>
                <a:gd name="T34" fmla="+- 0 5152 4819"/>
                <a:gd name="T35" fmla="*/ 5152 h 513"/>
                <a:gd name="T36" fmla="+- 0 5542 5534"/>
                <a:gd name="T37" fmla="*/ T36 w 605"/>
                <a:gd name="T38" fmla="+- 0 5188 4819"/>
                <a:gd name="T39" fmla="*/ 5188 h 513"/>
                <a:gd name="T40" fmla="+- 0 5534 5534"/>
                <a:gd name="T41" fmla="*/ T40 w 605"/>
                <a:gd name="T42" fmla="+- 0 5238 4819"/>
                <a:gd name="T43" fmla="*/ 5238 h 513"/>
                <a:gd name="T44" fmla="+- 0 5542 5534"/>
                <a:gd name="T45" fmla="*/ T44 w 605"/>
                <a:gd name="T46" fmla="+- 0 5295 4819"/>
                <a:gd name="T47" fmla="*/ 5295 h 513"/>
                <a:gd name="T48" fmla="+- 0 5629 5534"/>
                <a:gd name="T49" fmla="*/ T48 w 605"/>
                <a:gd name="T50" fmla="+- 0 5331 4819"/>
                <a:gd name="T51" fmla="*/ 5331 h 513"/>
                <a:gd name="T52" fmla="+- 0 5904 5534"/>
                <a:gd name="T53" fmla="*/ T52 w 605"/>
                <a:gd name="T54" fmla="+- 0 5324 4819"/>
                <a:gd name="T55" fmla="*/ 5324 h 513"/>
                <a:gd name="T56" fmla="+- 0 6012 5534"/>
                <a:gd name="T57" fmla="*/ T56 w 605"/>
                <a:gd name="T58" fmla="+- 0 5266 4819"/>
                <a:gd name="T59" fmla="*/ 5266 h 513"/>
                <a:gd name="T60" fmla="+- 0 6068 5534"/>
                <a:gd name="T61" fmla="*/ T60 w 605"/>
                <a:gd name="T62" fmla="+- 0 5217 4819"/>
                <a:gd name="T63" fmla="*/ 5217 h 513"/>
                <a:gd name="T64" fmla="+- 0 6110 5534"/>
                <a:gd name="T65" fmla="*/ T64 w 605"/>
                <a:gd name="T66" fmla="+- 0 5160 4819"/>
                <a:gd name="T67" fmla="*/ 5160 h 513"/>
                <a:gd name="T68" fmla="+- 0 6132 5534"/>
                <a:gd name="T69" fmla="*/ T68 w 605"/>
                <a:gd name="T70" fmla="+- 0 5103 4819"/>
                <a:gd name="T71" fmla="*/ 5103 h 513"/>
                <a:gd name="T72" fmla="+- 0 6118 5534"/>
                <a:gd name="T73" fmla="*/ T72 w 605"/>
                <a:gd name="T74" fmla="+- 0 5040 4819"/>
                <a:gd name="T75" fmla="*/ 5040 h 513"/>
                <a:gd name="T76" fmla="+- 0 6139 5534"/>
                <a:gd name="T77" fmla="*/ T76 w 605"/>
                <a:gd name="T78" fmla="+- 0 4983 4819"/>
                <a:gd name="T79" fmla="*/ 4983 h 513"/>
                <a:gd name="T80" fmla="+- 0 6110 5534"/>
                <a:gd name="T81" fmla="*/ T80 w 605"/>
                <a:gd name="T82" fmla="+- 0 4918 4819"/>
                <a:gd name="T83" fmla="*/ 4918 h 513"/>
                <a:gd name="T84" fmla="+- 0 6068 5534"/>
                <a:gd name="T85" fmla="*/ T84 w 605"/>
                <a:gd name="T86" fmla="+- 0 4848 4819"/>
                <a:gd name="T87" fmla="*/ 4848 h 513"/>
                <a:gd name="T88" fmla="+- 0 6025 5534"/>
                <a:gd name="T89" fmla="*/ T88 w 605"/>
                <a:gd name="T90" fmla="+- 0 4819 4819"/>
                <a:gd name="T91" fmla="*/ 4819 h 5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605" h="513">
                  <a:moveTo>
                    <a:pt x="491" y="0"/>
                  </a:moveTo>
                  <a:lnTo>
                    <a:pt x="400" y="7"/>
                  </a:lnTo>
                  <a:lnTo>
                    <a:pt x="328" y="50"/>
                  </a:lnTo>
                  <a:lnTo>
                    <a:pt x="228" y="121"/>
                  </a:lnTo>
                  <a:lnTo>
                    <a:pt x="136" y="171"/>
                  </a:lnTo>
                  <a:lnTo>
                    <a:pt x="58" y="199"/>
                  </a:lnTo>
                  <a:lnTo>
                    <a:pt x="29" y="249"/>
                  </a:lnTo>
                  <a:lnTo>
                    <a:pt x="17" y="291"/>
                  </a:lnTo>
                  <a:lnTo>
                    <a:pt x="29" y="333"/>
                  </a:lnTo>
                  <a:lnTo>
                    <a:pt x="8" y="369"/>
                  </a:lnTo>
                  <a:lnTo>
                    <a:pt x="0" y="419"/>
                  </a:lnTo>
                  <a:lnTo>
                    <a:pt x="8" y="476"/>
                  </a:lnTo>
                  <a:lnTo>
                    <a:pt x="95" y="512"/>
                  </a:lnTo>
                  <a:lnTo>
                    <a:pt x="370" y="505"/>
                  </a:lnTo>
                  <a:lnTo>
                    <a:pt x="478" y="447"/>
                  </a:lnTo>
                  <a:lnTo>
                    <a:pt x="534" y="398"/>
                  </a:lnTo>
                  <a:lnTo>
                    <a:pt x="576" y="341"/>
                  </a:lnTo>
                  <a:lnTo>
                    <a:pt x="598" y="284"/>
                  </a:lnTo>
                  <a:lnTo>
                    <a:pt x="584" y="221"/>
                  </a:lnTo>
                  <a:lnTo>
                    <a:pt x="605" y="164"/>
                  </a:lnTo>
                  <a:lnTo>
                    <a:pt x="576" y="99"/>
                  </a:lnTo>
                  <a:lnTo>
                    <a:pt x="534" y="29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1D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AutoShape 13"/>
            <p:cNvSpPr>
              <a:spLocks/>
            </p:cNvSpPr>
            <p:nvPr/>
          </p:nvSpPr>
          <p:spPr bwMode="auto">
            <a:xfrm>
              <a:off x="3135" y="749"/>
              <a:ext cx="2289" cy="2436"/>
            </a:xfrm>
            <a:custGeom>
              <a:avLst/>
              <a:gdLst>
                <a:gd name="T0" fmla="+- 0 3242 3136"/>
                <a:gd name="T1" fmla="*/ T0 w 2289"/>
                <a:gd name="T2" fmla="+- 0 2512 750"/>
                <a:gd name="T3" fmla="*/ 2512 h 2436"/>
                <a:gd name="T4" fmla="+- 0 3228 3136"/>
                <a:gd name="T5" fmla="*/ T4 w 2289"/>
                <a:gd name="T6" fmla="+- 0 2602 750"/>
                <a:gd name="T7" fmla="*/ 2602 h 2436"/>
                <a:gd name="T8" fmla="+- 0 3143 3136"/>
                <a:gd name="T9" fmla="*/ T8 w 2289"/>
                <a:gd name="T10" fmla="+- 0 2767 750"/>
                <a:gd name="T11" fmla="*/ 2767 h 2436"/>
                <a:gd name="T12" fmla="+- 0 3156 3136"/>
                <a:gd name="T13" fmla="*/ T12 w 2289"/>
                <a:gd name="T14" fmla="+- 0 2937 750"/>
                <a:gd name="T15" fmla="*/ 2937 h 2436"/>
                <a:gd name="T16" fmla="+- 0 3284 3136"/>
                <a:gd name="T17" fmla="*/ T16 w 2289"/>
                <a:gd name="T18" fmla="+- 0 3030 750"/>
                <a:gd name="T19" fmla="*/ 3030 h 2436"/>
                <a:gd name="T20" fmla="+- 0 3590 3136"/>
                <a:gd name="T21" fmla="*/ T20 w 2289"/>
                <a:gd name="T22" fmla="+- 0 3086 750"/>
                <a:gd name="T23" fmla="*/ 3086 h 2436"/>
                <a:gd name="T24" fmla="+- 0 4122 3136"/>
                <a:gd name="T25" fmla="*/ T24 w 2289"/>
                <a:gd name="T26" fmla="+- 0 3093 750"/>
                <a:gd name="T27" fmla="*/ 3093 h 2436"/>
                <a:gd name="T28" fmla="+- 0 4285 3136"/>
                <a:gd name="T29" fmla="*/ T28 w 2289"/>
                <a:gd name="T30" fmla="+- 0 3142 750"/>
                <a:gd name="T31" fmla="*/ 3142 h 2436"/>
                <a:gd name="T32" fmla="+- 0 4428 3136"/>
                <a:gd name="T33" fmla="*/ T32 w 2289"/>
                <a:gd name="T34" fmla="+- 0 3186 750"/>
                <a:gd name="T35" fmla="*/ 3186 h 2436"/>
                <a:gd name="T36" fmla="+- 0 4626 3136"/>
                <a:gd name="T37" fmla="*/ T36 w 2289"/>
                <a:gd name="T38" fmla="+- 0 3122 750"/>
                <a:gd name="T39" fmla="*/ 3122 h 2436"/>
                <a:gd name="T40" fmla="+- 0 4734 3136"/>
                <a:gd name="T41" fmla="*/ T40 w 2289"/>
                <a:gd name="T42" fmla="+- 0 3015 750"/>
                <a:gd name="T43" fmla="*/ 3015 h 2436"/>
                <a:gd name="T44" fmla="+- 0 4897 3136"/>
                <a:gd name="T45" fmla="*/ T44 w 2289"/>
                <a:gd name="T46" fmla="+- 0 2859 750"/>
                <a:gd name="T47" fmla="*/ 2859 h 2436"/>
                <a:gd name="T48" fmla="+- 0 5089 3136"/>
                <a:gd name="T49" fmla="*/ T48 w 2289"/>
                <a:gd name="T50" fmla="+- 0 2788 750"/>
                <a:gd name="T51" fmla="*/ 2788 h 2436"/>
                <a:gd name="T52" fmla="+- 0 5310 3136"/>
                <a:gd name="T53" fmla="*/ T52 w 2289"/>
                <a:gd name="T54" fmla="+- 0 2696 750"/>
                <a:gd name="T55" fmla="*/ 2696 h 2436"/>
                <a:gd name="T56" fmla="+- 0 5410 3136"/>
                <a:gd name="T57" fmla="*/ T56 w 2289"/>
                <a:gd name="T58" fmla="+- 0 2547 750"/>
                <a:gd name="T59" fmla="*/ 2547 h 2436"/>
                <a:gd name="T60" fmla="+- 0 4093 3136"/>
                <a:gd name="T61" fmla="*/ T60 w 2289"/>
                <a:gd name="T62" fmla="+- 0 750 750"/>
                <a:gd name="T63" fmla="*/ 750 h 2436"/>
                <a:gd name="T64" fmla="+- 0 3862 3136"/>
                <a:gd name="T65" fmla="*/ T64 w 2289"/>
                <a:gd name="T66" fmla="+- 0 842 750"/>
                <a:gd name="T67" fmla="*/ 842 h 2436"/>
                <a:gd name="T68" fmla="+- 0 3677 3136"/>
                <a:gd name="T69" fmla="*/ T68 w 2289"/>
                <a:gd name="T70" fmla="+- 0 1147 750"/>
                <a:gd name="T71" fmla="*/ 1147 h 2436"/>
                <a:gd name="T72" fmla="+- 0 3619 3136"/>
                <a:gd name="T73" fmla="*/ T72 w 2289"/>
                <a:gd name="T74" fmla="+- 0 1616 750"/>
                <a:gd name="T75" fmla="*/ 1616 h 2436"/>
                <a:gd name="T76" fmla="+- 0 3583 3136"/>
                <a:gd name="T77" fmla="*/ T76 w 2289"/>
                <a:gd name="T78" fmla="+- 0 1957 750"/>
                <a:gd name="T79" fmla="*/ 1957 h 2436"/>
                <a:gd name="T80" fmla="+- 0 3534 3136"/>
                <a:gd name="T81" fmla="*/ T80 w 2289"/>
                <a:gd name="T82" fmla="+- 0 2127 750"/>
                <a:gd name="T83" fmla="*/ 2127 h 2436"/>
                <a:gd name="T84" fmla="+- 0 3364 3136"/>
                <a:gd name="T85" fmla="*/ T84 w 2289"/>
                <a:gd name="T86" fmla="+- 0 2184 750"/>
                <a:gd name="T87" fmla="*/ 2184 h 2436"/>
                <a:gd name="T88" fmla="+- 0 3257 3136"/>
                <a:gd name="T89" fmla="*/ T88 w 2289"/>
                <a:gd name="T90" fmla="+- 0 2312 750"/>
                <a:gd name="T91" fmla="*/ 2312 h 2436"/>
                <a:gd name="T92" fmla="+- 0 3235 3136"/>
                <a:gd name="T93" fmla="*/ T92 w 2289"/>
                <a:gd name="T94" fmla="+- 0 2482 750"/>
                <a:gd name="T95" fmla="*/ 2482 h 2436"/>
                <a:gd name="T96" fmla="+- 0 3242 3136"/>
                <a:gd name="T97" fmla="*/ T96 w 2289"/>
                <a:gd name="T98" fmla="+- 0 2512 750"/>
                <a:gd name="T99" fmla="*/ 2512 h 2436"/>
                <a:gd name="T100" fmla="+- 0 5424 3136"/>
                <a:gd name="T101" fmla="*/ T100 w 2289"/>
                <a:gd name="T102" fmla="+- 0 2446 750"/>
                <a:gd name="T103" fmla="*/ 2446 h 2436"/>
                <a:gd name="T104" fmla="+- 0 5417 3136"/>
                <a:gd name="T105" fmla="*/ T104 w 2289"/>
                <a:gd name="T106" fmla="+- 0 2270 750"/>
                <a:gd name="T107" fmla="*/ 2270 h 2436"/>
                <a:gd name="T108" fmla="+- 0 5316 3136"/>
                <a:gd name="T109" fmla="*/ T108 w 2289"/>
                <a:gd name="T110" fmla="+- 0 2113 750"/>
                <a:gd name="T111" fmla="*/ 2113 h 2436"/>
                <a:gd name="T112" fmla="+- 0 5202 3136"/>
                <a:gd name="T113" fmla="*/ T112 w 2289"/>
                <a:gd name="T114" fmla="+- 0 2014 750"/>
                <a:gd name="T115" fmla="*/ 2014 h 2436"/>
                <a:gd name="T116" fmla="+- 0 5104 3136"/>
                <a:gd name="T117" fmla="*/ T116 w 2289"/>
                <a:gd name="T118" fmla="+- 0 1879 750"/>
                <a:gd name="T119" fmla="*/ 1879 h 2436"/>
                <a:gd name="T120" fmla="+- 0 4854 3136"/>
                <a:gd name="T121" fmla="*/ T120 w 2289"/>
                <a:gd name="T122" fmla="+- 0 1864 750"/>
                <a:gd name="T123" fmla="*/ 1864 h 2436"/>
                <a:gd name="T124" fmla="+- 0 4776 3136"/>
                <a:gd name="T125" fmla="*/ T124 w 2289"/>
                <a:gd name="T126" fmla="+- 0 1672 750"/>
                <a:gd name="T127" fmla="*/ 1672 h 2436"/>
                <a:gd name="T128" fmla="+- 0 4570 3136"/>
                <a:gd name="T129" fmla="*/ T128 w 2289"/>
                <a:gd name="T130" fmla="+- 0 1197 750"/>
                <a:gd name="T131" fmla="*/ 1197 h 2436"/>
                <a:gd name="T132" fmla="+- 0 4178 3136"/>
                <a:gd name="T133" fmla="*/ T132 w 2289"/>
                <a:gd name="T134" fmla="+- 0 757 750"/>
                <a:gd name="T135" fmla="*/ 757 h 2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2289" h="2436">
                  <a:moveTo>
                    <a:pt x="2279" y="1762"/>
                  </a:moveTo>
                  <a:lnTo>
                    <a:pt x="106" y="1762"/>
                  </a:lnTo>
                  <a:lnTo>
                    <a:pt x="121" y="1818"/>
                  </a:lnTo>
                  <a:lnTo>
                    <a:pt x="92" y="1852"/>
                  </a:lnTo>
                  <a:lnTo>
                    <a:pt x="36" y="1930"/>
                  </a:lnTo>
                  <a:lnTo>
                    <a:pt x="7" y="2017"/>
                  </a:lnTo>
                  <a:lnTo>
                    <a:pt x="0" y="2102"/>
                  </a:lnTo>
                  <a:lnTo>
                    <a:pt x="20" y="2187"/>
                  </a:lnTo>
                  <a:lnTo>
                    <a:pt x="70" y="2244"/>
                  </a:lnTo>
                  <a:lnTo>
                    <a:pt x="148" y="2280"/>
                  </a:lnTo>
                  <a:lnTo>
                    <a:pt x="306" y="2314"/>
                  </a:lnTo>
                  <a:lnTo>
                    <a:pt x="454" y="2336"/>
                  </a:lnTo>
                  <a:lnTo>
                    <a:pt x="583" y="2343"/>
                  </a:lnTo>
                  <a:lnTo>
                    <a:pt x="986" y="2343"/>
                  </a:lnTo>
                  <a:lnTo>
                    <a:pt x="1086" y="2358"/>
                  </a:lnTo>
                  <a:lnTo>
                    <a:pt x="1149" y="2392"/>
                  </a:lnTo>
                  <a:lnTo>
                    <a:pt x="1200" y="2428"/>
                  </a:lnTo>
                  <a:lnTo>
                    <a:pt x="1292" y="2436"/>
                  </a:lnTo>
                  <a:lnTo>
                    <a:pt x="1384" y="2414"/>
                  </a:lnTo>
                  <a:lnTo>
                    <a:pt x="1490" y="2372"/>
                  </a:lnTo>
                  <a:lnTo>
                    <a:pt x="1555" y="2329"/>
                  </a:lnTo>
                  <a:lnTo>
                    <a:pt x="1598" y="2265"/>
                  </a:lnTo>
                  <a:lnTo>
                    <a:pt x="1705" y="2200"/>
                  </a:lnTo>
                  <a:lnTo>
                    <a:pt x="1761" y="2109"/>
                  </a:lnTo>
                  <a:lnTo>
                    <a:pt x="1846" y="2074"/>
                  </a:lnTo>
                  <a:lnTo>
                    <a:pt x="1953" y="2038"/>
                  </a:lnTo>
                  <a:lnTo>
                    <a:pt x="2060" y="2010"/>
                  </a:lnTo>
                  <a:lnTo>
                    <a:pt x="2174" y="1946"/>
                  </a:lnTo>
                  <a:lnTo>
                    <a:pt x="2238" y="1868"/>
                  </a:lnTo>
                  <a:lnTo>
                    <a:pt x="2274" y="1797"/>
                  </a:lnTo>
                  <a:lnTo>
                    <a:pt x="2279" y="1762"/>
                  </a:lnTo>
                  <a:close/>
                  <a:moveTo>
                    <a:pt x="957" y="0"/>
                  </a:moveTo>
                  <a:lnTo>
                    <a:pt x="831" y="21"/>
                  </a:lnTo>
                  <a:lnTo>
                    <a:pt x="726" y="92"/>
                  </a:lnTo>
                  <a:lnTo>
                    <a:pt x="619" y="220"/>
                  </a:lnTo>
                  <a:lnTo>
                    <a:pt x="541" y="397"/>
                  </a:lnTo>
                  <a:lnTo>
                    <a:pt x="505" y="596"/>
                  </a:lnTo>
                  <a:lnTo>
                    <a:pt x="483" y="866"/>
                  </a:lnTo>
                  <a:lnTo>
                    <a:pt x="440" y="1051"/>
                  </a:lnTo>
                  <a:lnTo>
                    <a:pt x="447" y="1207"/>
                  </a:lnTo>
                  <a:lnTo>
                    <a:pt x="434" y="1328"/>
                  </a:lnTo>
                  <a:lnTo>
                    <a:pt x="398" y="1377"/>
                  </a:lnTo>
                  <a:lnTo>
                    <a:pt x="313" y="1399"/>
                  </a:lnTo>
                  <a:lnTo>
                    <a:pt x="228" y="1434"/>
                  </a:lnTo>
                  <a:lnTo>
                    <a:pt x="152" y="1484"/>
                  </a:lnTo>
                  <a:lnTo>
                    <a:pt x="121" y="1562"/>
                  </a:lnTo>
                  <a:lnTo>
                    <a:pt x="85" y="1640"/>
                  </a:lnTo>
                  <a:lnTo>
                    <a:pt x="99" y="1732"/>
                  </a:lnTo>
                  <a:lnTo>
                    <a:pt x="109" y="1773"/>
                  </a:lnTo>
                  <a:lnTo>
                    <a:pt x="106" y="1762"/>
                  </a:lnTo>
                  <a:lnTo>
                    <a:pt x="2279" y="1762"/>
                  </a:lnTo>
                  <a:lnTo>
                    <a:pt x="2288" y="1696"/>
                  </a:lnTo>
                  <a:lnTo>
                    <a:pt x="2288" y="1598"/>
                  </a:lnTo>
                  <a:lnTo>
                    <a:pt x="2281" y="1520"/>
                  </a:lnTo>
                  <a:lnTo>
                    <a:pt x="2245" y="1426"/>
                  </a:lnTo>
                  <a:lnTo>
                    <a:pt x="2180" y="1363"/>
                  </a:lnTo>
                  <a:lnTo>
                    <a:pt x="2096" y="1306"/>
                  </a:lnTo>
                  <a:lnTo>
                    <a:pt x="2066" y="1264"/>
                  </a:lnTo>
                  <a:lnTo>
                    <a:pt x="2018" y="1192"/>
                  </a:lnTo>
                  <a:lnTo>
                    <a:pt x="1968" y="1129"/>
                  </a:lnTo>
                  <a:lnTo>
                    <a:pt x="1796" y="1114"/>
                  </a:lnTo>
                  <a:lnTo>
                    <a:pt x="1718" y="1114"/>
                  </a:lnTo>
                  <a:lnTo>
                    <a:pt x="1669" y="1036"/>
                  </a:lnTo>
                  <a:lnTo>
                    <a:pt x="1640" y="922"/>
                  </a:lnTo>
                  <a:lnTo>
                    <a:pt x="1576" y="730"/>
                  </a:lnTo>
                  <a:lnTo>
                    <a:pt x="1434" y="447"/>
                  </a:lnTo>
                  <a:lnTo>
                    <a:pt x="1200" y="142"/>
                  </a:lnTo>
                  <a:lnTo>
                    <a:pt x="1042" y="7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F1D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223" y="173"/>
              <a:ext cx="26" cy="11"/>
            </a:xfrm>
            <a:custGeom>
              <a:avLst/>
              <a:gdLst>
                <a:gd name="T0" fmla="+- 0 4249 4224"/>
                <a:gd name="T1" fmla="*/ T0 w 26"/>
                <a:gd name="T2" fmla="+- 0 174 174"/>
                <a:gd name="T3" fmla="*/ 174 h 11"/>
                <a:gd name="T4" fmla="+- 0 4224 4224"/>
                <a:gd name="T5" fmla="*/ T4 w 26"/>
                <a:gd name="T6" fmla="+- 0 184 174"/>
                <a:gd name="T7" fmla="*/ 184 h 11"/>
                <a:gd name="T8" fmla="+- 0 4245 4224"/>
                <a:gd name="T9" fmla="*/ T8 w 26"/>
                <a:gd name="T10" fmla="+- 0 184 174"/>
                <a:gd name="T11" fmla="*/ 184 h 11"/>
                <a:gd name="T12" fmla="+- 0 4249 4224"/>
                <a:gd name="T13" fmla="*/ T12 w 26"/>
                <a:gd name="T14" fmla="+- 0 174 174"/>
                <a:gd name="T15" fmla="*/ 174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6" h="11">
                  <a:moveTo>
                    <a:pt x="25" y="0"/>
                  </a:moveTo>
                  <a:lnTo>
                    <a:pt x="0" y="10"/>
                  </a:lnTo>
                  <a:lnTo>
                    <a:pt x="21" y="1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4198" y="184"/>
              <a:ext cx="47" cy="11"/>
            </a:xfrm>
            <a:custGeom>
              <a:avLst/>
              <a:gdLst>
                <a:gd name="T0" fmla="+- 0 4245 4199"/>
                <a:gd name="T1" fmla="*/ T0 w 47"/>
                <a:gd name="T2" fmla="+- 0 184 184"/>
                <a:gd name="T3" fmla="*/ 184 h 11"/>
                <a:gd name="T4" fmla="+- 0 4224 4199"/>
                <a:gd name="T5" fmla="*/ T4 w 47"/>
                <a:gd name="T6" fmla="+- 0 184 184"/>
                <a:gd name="T7" fmla="*/ 184 h 11"/>
                <a:gd name="T8" fmla="+- 0 4199 4199"/>
                <a:gd name="T9" fmla="*/ T8 w 47"/>
                <a:gd name="T10" fmla="+- 0 195 184"/>
                <a:gd name="T11" fmla="*/ 195 h 11"/>
                <a:gd name="T12" fmla="+- 0 4241 4199"/>
                <a:gd name="T13" fmla="*/ T12 w 47"/>
                <a:gd name="T14" fmla="+- 0 195 184"/>
                <a:gd name="T15" fmla="*/ 195 h 11"/>
                <a:gd name="T16" fmla="+- 0 4245 4199"/>
                <a:gd name="T17" fmla="*/ T16 w 47"/>
                <a:gd name="T18" fmla="+- 0 184 184"/>
                <a:gd name="T19" fmla="*/ 184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7" h="11">
                  <a:moveTo>
                    <a:pt x="46" y="0"/>
                  </a:moveTo>
                  <a:lnTo>
                    <a:pt x="25" y="0"/>
                  </a:lnTo>
                  <a:lnTo>
                    <a:pt x="0" y="11"/>
                  </a:lnTo>
                  <a:lnTo>
                    <a:pt x="42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60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4173" y="195"/>
              <a:ext cx="68" cy="11"/>
            </a:xfrm>
            <a:custGeom>
              <a:avLst/>
              <a:gdLst>
                <a:gd name="T0" fmla="+- 0 4241 4173"/>
                <a:gd name="T1" fmla="*/ T0 w 68"/>
                <a:gd name="T2" fmla="+- 0 195 195"/>
                <a:gd name="T3" fmla="*/ 195 h 11"/>
                <a:gd name="T4" fmla="+- 0 4199 4173"/>
                <a:gd name="T5" fmla="*/ T4 w 68"/>
                <a:gd name="T6" fmla="+- 0 195 195"/>
                <a:gd name="T7" fmla="*/ 195 h 11"/>
                <a:gd name="T8" fmla="+- 0 4173 4173"/>
                <a:gd name="T9" fmla="*/ T8 w 68"/>
                <a:gd name="T10" fmla="+- 0 206 195"/>
                <a:gd name="T11" fmla="*/ 206 h 11"/>
                <a:gd name="T12" fmla="+- 0 4237 4173"/>
                <a:gd name="T13" fmla="*/ T12 w 68"/>
                <a:gd name="T14" fmla="+- 0 206 195"/>
                <a:gd name="T15" fmla="*/ 206 h 11"/>
                <a:gd name="T16" fmla="+- 0 4241 4173"/>
                <a:gd name="T17" fmla="*/ T16 w 68"/>
                <a:gd name="T18" fmla="+- 0 195 195"/>
                <a:gd name="T19" fmla="*/ 195 h 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8" h="11">
                  <a:moveTo>
                    <a:pt x="68" y="0"/>
                  </a:moveTo>
                  <a:lnTo>
                    <a:pt x="26" y="0"/>
                  </a:lnTo>
                  <a:lnTo>
                    <a:pt x="0" y="11"/>
                  </a:lnTo>
                  <a:lnTo>
                    <a:pt x="64" y="1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60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05"/>
              <a:ext cx="1896" cy="2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" y="211"/>
              <a:ext cx="4112" cy="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" y="3649"/>
              <a:ext cx="29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" y="2903"/>
              <a:ext cx="2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" y="3352"/>
              <a:ext cx="30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3985"/>
              <a:ext cx="3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" name="image71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3186" y="8399292"/>
            <a:ext cx="3698681" cy="3759372"/>
          </a:xfrm>
          <a:prstGeom prst="rect">
            <a:avLst/>
          </a:prstGeom>
        </p:spPr>
      </p:pic>
      <p:sp>
        <p:nvSpPr>
          <p:cNvPr id="51" name="Dikdörtgen 50"/>
          <p:cNvSpPr/>
          <p:nvPr/>
        </p:nvSpPr>
        <p:spPr>
          <a:xfrm>
            <a:off x="1437874" y="12582175"/>
            <a:ext cx="4391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3030">
              <a:spcAft>
                <a:spcPts val="0"/>
              </a:spcAft>
            </a:pPr>
            <a:r>
              <a:rPr lang="en-US" sz="3200" b="1" kern="0" dirty="0">
                <a:solidFill>
                  <a:srgbClr val="33CC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DOĞRU</a:t>
            </a:r>
            <a:endParaRPr lang="tr-TR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9" name="image74.pn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19867" y="8408070"/>
            <a:ext cx="3682439" cy="3797929"/>
          </a:xfrm>
          <a:prstGeom prst="rect">
            <a:avLst/>
          </a:prstGeom>
        </p:spPr>
      </p:pic>
      <p:pic>
        <p:nvPicPr>
          <p:cNvPr id="70" name="image75.pn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00868" y="8408070"/>
            <a:ext cx="3406948" cy="3797929"/>
          </a:xfrm>
          <a:prstGeom prst="rect">
            <a:avLst/>
          </a:prstGeom>
        </p:spPr>
      </p:pic>
      <p:sp>
        <p:nvSpPr>
          <p:cNvPr id="71" name="Dikdörtgen 70"/>
          <p:cNvSpPr/>
          <p:nvPr/>
        </p:nvSpPr>
        <p:spPr>
          <a:xfrm>
            <a:off x="9481208" y="12582175"/>
            <a:ext cx="4368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3030">
              <a:spcAft>
                <a:spcPts val="0"/>
              </a:spcAft>
            </a:pPr>
            <a:r>
              <a:rPr lang="tr-TR" sz="3200" b="1" kern="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YANLIŞ</a:t>
            </a:r>
            <a:endParaRPr lang="tr-TR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gge626_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74">
            <a:off x="2023842" y="400050"/>
            <a:ext cx="20455158" cy="1332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807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dekte güvenli çalış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6800" cy="137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ehlikeli çalış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6"/>
          <a:stretch>
            <a:fillRect/>
          </a:stretch>
        </p:blipFill>
        <p:spPr bwMode="auto">
          <a:xfrm>
            <a:off x="15646400" y="0"/>
            <a:ext cx="8737600" cy="1371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 rot="19850043">
            <a:off x="7236352" y="4681658"/>
            <a:ext cx="13043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</a:rPr>
              <a:t>SİZCE HATALI DURUMLAR NELERDİR?</a:t>
            </a:r>
            <a:endParaRPr lang="tr-T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Attach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88">
            <a:off x="4478404" y="209550"/>
            <a:ext cx="15505046" cy="14992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302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HOTO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7"/>
            <a:ext cx="8639588" cy="1370695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2" descr="Portugal in the B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631" y="-8563"/>
            <a:ext cx="9137369" cy="137245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Metin kutusu 1"/>
          <p:cNvSpPr txBox="1"/>
          <p:nvPr/>
        </p:nvSpPr>
        <p:spPr>
          <a:xfrm rot="19850043">
            <a:off x="5845701" y="4053008"/>
            <a:ext cx="13043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</a:rPr>
              <a:t>SİZCE HATALI DURUMLAR NELERDİR?</a:t>
            </a:r>
            <a:endParaRPr lang="tr-TR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3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43">
            <a:off x="1956254" y="209550"/>
            <a:ext cx="20008395" cy="1356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526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icurezza sul lavo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19373850" cy="13908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4683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107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309244"/>
            <a:ext cx="17235488" cy="12780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935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I00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686" y="441324"/>
            <a:ext cx="11955065" cy="8965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 descr="DSCI00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324"/>
            <a:ext cx="11015027" cy="8965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372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" y="190500"/>
            <a:ext cx="11028561" cy="1135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5" descr="gx8RyERi-6fd461bb6e6f8f26621490b21ea99c97[1]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788" y="803910"/>
            <a:ext cx="12100562" cy="9311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972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" y="8304551"/>
            <a:ext cx="13314072" cy="5411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13703816" y="6110823"/>
            <a:ext cx="104323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/>
              <a:t>Kişisel koruyucular, çalışanların iş kazalarına </a:t>
            </a:r>
            <a:r>
              <a:rPr lang="tr-TR" sz="4800" dirty="0" smtClean="0"/>
              <a:t>uğramaları veya </a:t>
            </a:r>
            <a:r>
              <a:rPr lang="tr-TR" sz="4800" dirty="0"/>
              <a:t>meslek hastalıklarına tutulmalarını önlemek </a:t>
            </a:r>
            <a:r>
              <a:rPr lang="tr-TR" sz="4800" dirty="0" smtClean="0"/>
              <a:t>üzere, çalışılan </a:t>
            </a:r>
            <a:r>
              <a:rPr lang="tr-TR" sz="4800" dirty="0"/>
              <a:t>yerin özelliğine ve yürürlükteki mevzuata </a:t>
            </a:r>
            <a:r>
              <a:rPr lang="tr-TR" sz="4800" dirty="0" smtClean="0"/>
              <a:t>göre çalışma </a:t>
            </a:r>
            <a:r>
              <a:rPr lang="tr-TR" sz="4800" dirty="0"/>
              <a:t>süresince kullanılma zorunluluğu olan malzemelerdir.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602730" y="554697"/>
            <a:ext cx="14332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dirty="0" smtClean="0">
                <a:latin typeface="Montserrat" panose="00000500000000000000" pitchFamily="50" charset="0"/>
              </a:rPr>
              <a:t>Kişisel Koruyucu Araçlar</a:t>
            </a:r>
            <a:endParaRPr lang="ru-RU" sz="72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 flipH="1">
            <a:off x="1777752" y="2878669"/>
            <a:ext cx="203448" cy="10010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6B5952-DB1F-49DF-957E-D91C85941112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D82675-C0A3-4947-B341-A126D643FA5E}"/>
              </a:ext>
            </a:extLst>
          </p:cNvPr>
          <p:cNvSpPr txBox="1"/>
          <p:nvPr/>
        </p:nvSpPr>
        <p:spPr>
          <a:xfrm>
            <a:off x="13703816" y="4770090"/>
            <a:ext cx="3512501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tr-TR" sz="7200" b="1" dirty="0" smtClean="0">
                <a:solidFill>
                  <a:srgbClr val="FF0000"/>
                </a:solidFill>
                <a:latin typeface="Montserrat" panose="00000500000000000000" pitchFamily="50" charset="0"/>
                <a:ea typeface="Montserrat" charset="0"/>
                <a:cs typeface="Montserrat" charset="0"/>
              </a:rPr>
              <a:t>TANIMI</a:t>
            </a:r>
            <a:endParaRPr lang="en-US" sz="7200" b="1" dirty="0">
              <a:solidFill>
                <a:srgbClr val="FF0000"/>
              </a:solidFill>
              <a:latin typeface="Montserrat" panose="00000500000000000000" pitchFamily="50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468"/>
          <p:cNvGrpSpPr>
            <a:grpSpLocks/>
          </p:cNvGrpSpPr>
          <p:nvPr/>
        </p:nvGrpSpPr>
        <p:grpSpPr bwMode="auto">
          <a:xfrm>
            <a:off x="3191132" y="3807568"/>
            <a:ext cx="8238869" cy="8152751"/>
            <a:chOff x="1353" y="1326"/>
            <a:chExt cx="2769" cy="2740"/>
          </a:xfrm>
        </p:grpSpPr>
        <p:pic>
          <p:nvPicPr>
            <p:cNvPr id="12" name="Picture 47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" y="1462"/>
              <a:ext cx="2769" cy="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26"/>
              <a:ext cx="2481" cy="2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18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reeMenAndAPlank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99" y="0"/>
            <a:ext cx="18694401" cy="13616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050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_2019-04-21_11-14-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-450851"/>
            <a:ext cx="19683413" cy="1420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99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6B5952-DB1F-49DF-957E-D91C85941112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D82675-C0A3-4947-B341-A126D643FA5E}"/>
              </a:ext>
            </a:extLst>
          </p:cNvPr>
          <p:cNvSpPr txBox="1"/>
          <p:nvPr/>
        </p:nvSpPr>
        <p:spPr>
          <a:xfrm>
            <a:off x="4972434" y="8169554"/>
            <a:ext cx="14808730" cy="280076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tr-TR" sz="8800" b="1" dirty="0" smtClean="0">
                <a:latin typeface="Montserrat" panose="00000500000000000000" pitchFamily="50" charset="0"/>
                <a:ea typeface="Montserrat" charset="0"/>
                <a:cs typeface="Montserrat" charset="0"/>
              </a:rPr>
              <a:t>Katılımınız İçin</a:t>
            </a:r>
          </a:p>
          <a:p>
            <a:pPr algn="ctr"/>
            <a:r>
              <a:rPr lang="tr-TR" sz="8800" b="1" dirty="0" smtClean="0">
                <a:latin typeface="Montserrat" panose="00000500000000000000" pitchFamily="50" charset="0"/>
                <a:ea typeface="Montserrat" charset="0"/>
                <a:cs typeface="Montserrat" charset="0"/>
              </a:rPr>
              <a:t>Teşekkür Ederim…</a:t>
            </a:r>
            <a:endParaRPr lang="en-US" sz="8800" b="1" dirty="0">
              <a:latin typeface="Montserrat" panose="000005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5" name="AutoShape 4" descr="meb logosu ile ilgili gÃ¶rsel sonucu"/>
          <p:cNvSpPr>
            <a:spLocks noChangeAspect="1" noChangeArrowheads="1"/>
          </p:cNvSpPr>
          <p:nvPr/>
        </p:nvSpPr>
        <p:spPr bwMode="auto">
          <a:xfrm>
            <a:off x="155575" y="-144462"/>
            <a:ext cx="149653" cy="1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98" y="554697"/>
            <a:ext cx="4812002" cy="80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" y="8304551"/>
            <a:ext cx="13314072" cy="5411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12850149" y="5255949"/>
            <a:ext cx="104323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/>
              <a:t>Kişisel koruyucuları işyerinin özelliğine</a:t>
            </a:r>
          </a:p>
          <a:p>
            <a:r>
              <a:rPr lang="tr-TR" sz="4800" dirty="0"/>
              <a:t>göre, </a:t>
            </a:r>
            <a:r>
              <a:rPr lang="tr-TR" sz="4800" b="1" dirty="0"/>
              <a:t>sürekli kullanılması gerekenler</a:t>
            </a:r>
          </a:p>
          <a:p>
            <a:r>
              <a:rPr lang="tr-TR" sz="4800" dirty="0"/>
              <a:t>(baret, iş elbisesi, iş </a:t>
            </a:r>
            <a:r>
              <a:rPr lang="tr-TR" sz="4800" dirty="0" smtClean="0"/>
              <a:t>ayakkabısı vb</a:t>
            </a:r>
            <a:r>
              <a:rPr lang="tr-TR" sz="4800" dirty="0"/>
              <a:t>.) ve </a:t>
            </a:r>
            <a:r>
              <a:rPr lang="tr-TR" sz="4800" b="1" dirty="0"/>
              <a:t>çalışma </a:t>
            </a:r>
            <a:r>
              <a:rPr lang="tr-TR" sz="4800" b="1" dirty="0" smtClean="0"/>
              <a:t>anında kullanılması </a:t>
            </a:r>
            <a:r>
              <a:rPr lang="tr-TR" sz="4800" b="1" dirty="0"/>
              <a:t>gerekenler</a:t>
            </a:r>
          </a:p>
          <a:p>
            <a:r>
              <a:rPr lang="tr-TR" sz="4800" dirty="0"/>
              <a:t>(maske, gözlük, eldiven, yağmurluk,</a:t>
            </a:r>
          </a:p>
          <a:p>
            <a:r>
              <a:rPr lang="tr-TR" sz="4800" dirty="0"/>
              <a:t>emniyet kemeri vb.)</a:t>
            </a:r>
          </a:p>
          <a:p>
            <a:r>
              <a:rPr lang="tr-TR" sz="4800" dirty="0"/>
              <a:t>şeklinde </a:t>
            </a:r>
            <a:r>
              <a:rPr lang="tr-TR" sz="4800" b="1" dirty="0"/>
              <a:t>iki ayrı grupta </a:t>
            </a:r>
            <a:r>
              <a:rPr lang="tr-TR" sz="4800" dirty="0"/>
              <a:t>değerlendirmek</a:t>
            </a:r>
          </a:p>
          <a:p>
            <a:r>
              <a:rPr lang="tr-TR" sz="4800" dirty="0"/>
              <a:t>mümkündür.</a:t>
            </a:r>
            <a:endParaRPr lang="en-US" sz="48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602730" y="554697"/>
            <a:ext cx="14332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7200" b="1" dirty="0" smtClean="0">
                <a:latin typeface="Montserrat" panose="00000500000000000000" pitchFamily="50" charset="0"/>
              </a:rPr>
              <a:t>Kişisel Koruyucu Araçlar</a:t>
            </a:r>
            <a:endParaRPr lang="ru-RU" sz="7200" b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 flipH="1">
            <a:off x="1777752" y="2878669"/>
            <a:ext cx="203448" cy="10010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6B5952-DB1F-49DF-957E-D91C85941112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02</a:t>
            </a:r>
          </a:p>
        </p:txBody>
      </p:sp>
      <p:grpSp>
        <p:nvGrpSpPr>
          <p:cNvPr id="14" name="Group 450"/>
          <p:cNvGrpSpPr>
            <a:grpSpLocks/>
          </p:cNvGrpSpPr>
          <p:nvPr/>
        </p:nvGrpSpPr>
        <p:grpSpPr bwMode="auto">
          <a:xfrm>
            <a:off x="3758951" y="3175138"/>
            <a:ext cx="6790516" cy="9167675"/>
            <a:chOff x="5481" y="918"/>
            <a:chExt cx="2131" cy="2877"/>
          </a:xfrm>
        </p:grpSpPr>
        <p:pic>
          <p:nvPicPr>
            <p:cNvPr id="15" name="Picture 4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" y="1014"/>
              <a:ext cx="1982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" y="3046"/>
              <a:ext cx="1989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465"/>
            <p:cNvSpPr>
              <a:spLocks/>
            </p:cNvSpPr>
            <p:nvPr/>
          </p:nvSpPr>
          <p:spPr bwMode="auto">
            <a:xfrm>
              <a:off x="6603" y="2162"/>
              <a:ext cx="533" cy="96"/>
            </a:xfrm>
            <a:custGeom>
              <a:avLst/>
              <a:gdLst>
                <a:gd name="T0" fmla="+- 0 6858 6604"/>
                <a:gd name="T1" fmla="*/ T0 w 533"/>
                <a:gd name="T2" fmla="+- 0 2162 2162"/>
                <a:gd name="T3" fmla="*/ 2162 h 96"/>
                <a:gd name="T4" fmla="+- 0 6772 6604"/>
                <a:gd name="T5" fmla="*/ T4 w 533"/>
                <a:gd name="T6" fmla="+- 0 2167 2162"/>
                <a:gd name="T7" fmla="*/ 2167 h 96"/>
                <a:gd name="T8" fmla="+- 0 6697 6604"/>
                <a:gd name="T9" fmla="*/ T8 w 533"/>
                <a:gd name="T10" fmla="+- 0 2176 2162"/>
                <a:gd name="T11" fmla="*/ 2176 h 96"/>
                <a:gd name="T12" fmla="+- 0 6620 6604"/>
                <a:gd name="T13" fmla="*/ T12 w 533"/>
                <a:gd name="T14" fmla="+- 0 2191 2162"/>
                <a:gd name="T15" fmla="*/ 2191 h 96"/>
                <a:gd name="T16" fmla="+- 0 6608 6604"/>
                <a:gd name="T17" fmla="*/ T16 w 533"/>
                <a:gd name="T18" fmla="+- 0 2193 2162"/>
                <a:gd name="T19" fmla="*/ 2193 h 96"/>
                <a:gd name="T20" fmla="+- 0 6604 6604"/>
                <a:gd name="T21" fmla="*/ T20 w 533"/>
                <a:gd name="T22" fmla="+- 0 2193 2162"/>
                <a:gd name="T23" fmla="*/ 2193 h 96"/>
                <a:gd name="T24" fmla="+- 0 6605 6604"/>
                <a:gd name="T25" fmla="*/ T24 w 533"/>
                <a:gd name="T26" fmla="+- 0 2258 2162"/>
                <a:gd name="T27" fmla="*/ 2258 h 96"/>
                <a:gd name="T28" fmla="+- 0 7136 6604"/>
                <a:gd name="T29" fmla="*/ T28 w 533"/>
                <a:gd name="T30" fmla="+- 0 2258 2162"/>
                <a:gd name="T31" fmla="*/ 2258 h 96"/>
                <a:gd name="T32" fmla="+- 0 7069 6604"/>
                <a:gd name="T33" fmla="*/ T32 w 533"/>
                <a:gd name="T34" fmla="+- 0 2203 2162"/>
                <a:gd name="T35" fmla="*/ 2203 h 96"/>
                <a:gd name="T36" fmla="+- 0 6990 6604"/>
                <a:gd name="T37" fmla="*/ T36 w 533"/>
                <a:gd name="T38" fmla="+- 0 2176 2162"/>
                <a:gd name="T39" fmla="*/ 2176 h 96"/>
                <a:gd name="T40" fmla="+- 0 6944 6604"/>
                <a:gd name="T41" fmla="*/ T40 w 533"/>
                <a:gd name="T42" fmla="+- 0 2167 2162"/>
                <a:gd name="T43" fmla="*/ 2167 h 96"/>
                <a:gd name="T44" fmla="+- 0 6858 6604"/>
                <a:gd name="T45" fmla="*/ T44 w 533"/>
                <a:gd name="T46" fmla="+- 0 2162 2162"/>
                <a:gd name="T47" fmla="*/ 2162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33" h="96">
                  <a:moveTo>
                    <a:pt x="254" y="0"/>
                  </a:moveTo>
                  <a:lnTo>
                    <a:pt x="168" y="5"/>
                  </a:lnTo>
                  <a:lnTo>
                    <a:pt x="93" y="14"/>
                  </a:lnTo>
                  <a:lnTo>
                    <a:pt x="16" y="29"/>
                  </a:lnTo>
                  <a:lnTo>
                    <a:pt x="4" y="31"/>
                  </a:lnTo>
                  <a:lnTo>
                    <a:pt x="0" y="31"/>
                  </a:lnTo>
                  <a:lnTo>
                    <a:pt x="1" y="96"/>
                  </a:lnTo>
                  <a:lnTo>
                    <a:pt x="532" y="96"/>
                  </a:lnTo>
                  <a:lnTo>
                    <a:pt x="465" y="41"/>
                  </a:lnTo>
                  <a:lnTo>
                    <a:pt x="386" y="14"/>
                  </a:lnTo>
                  <a:lnTo>
                    <a:pt x="340" y="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9B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19" name="Freeform 464"/>
            <p:cNvSpPr>
              <a:spLocks/>
            </p:cNvSpPr>
            <p:nvPr/>
          </p:nvSpPr>
          <p:spPr bwMode="auto">
            <a:xfrm>
              <a:off x="6604" y="2258"/>
              <a:ext cx="551" cy="58"/>
            </a:xfrm>
            <a:custGeom>
              <a:avLst/>
              <a:gdLst>
                <a:gd name="T0" fmla="+- 0 7136 6605"/>
                <a:gd name="T1" fmla="*/ T0 w 551"/>
                <a:gd name="T2" fmla="+- 0 2258 2258"/>
                <a:gd name="T3" fmla="*/ 2258 h 58"/>
                <a:gd name="T4" fmla="+- 0 6605 6605"/>
                <a:gd name="T5" fmla="*/ T4 w 551"/>
                <a:gd name="T6" fmla="+- 0 2258 2258"/>
                <a:gd name="T7" fmla="*/ 2258 h 58"/>
                <a:gd name="T8" fmla="+- 0 6606 6605"/>
                <a:gd name="T9" fmla="*/ T8 w 551"/>
                <a:gd name="T10" fmla="+- 0 2316 2258"/>
                <a:gd name="T11" fmla="*/ 2316 h 58"/>
                <a:gd name="T12" fmla="+- 0 7155 6605"/>
                <a:gd name="T13" fmla="*/ T12 w 551"/>
                <a:gd name="T14" fmla="+- 0 2316 2258"/>
                <a:gd name="T15" fmla="*/ 2316 h 58"/>
                <a:gd name="T16" fmla="+- 0 7151 6605"/>
                <a:gd name="T17" fmla="*/ T16 w 551"/>
                <a:gd name="T18" fmla="+- 0 2301 2258"/>
                <a:gd name="T19" fmla="*/ 2301 h 58"/>
                <a:gd name="T20" fmla="+- 0 7141 6605"/>
                <a:gd name="T21" fmla="*/ T20 w 551"/>
                <a:gd name="T22" fmla="+- 0 2275 2258"/>
                <a:gd name="T23" fmla="*/ 2275 h 58"/>
                <a:gd name="T24" fmla="+- 0 7136 6605"/>
                <a:gd name="T25" fmla="*/ T24 w 551"/>
                <a:gd name="T26" fmla="+- 0 2260 2258"/>
                <a:gd name="T27" fmla="*/ 2260 h 58"/>
                <a:gd name="T28" fmla="+- 0 7136 6605"/>
                <a:gd name="T29" fmla="*/ T28 w 551"/>
                <a:gd name="T30" fmla="+- 0 2258 2258"/>
                <a:gd name="T31" fmla="*/ 2258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51" h="58">
                  <a:moveTo>
                    <a:pt x="531" y="0"/>
                  </a:moveTo>
                  <a:lnTo>
                    <a:pt x="0" y="0"/>
                  </a:lnTo>
                  <a:lnTo>
                    <a:pt x="1" y="58"/>
                  </a:lnTo>
                  <a:lnTo>
                    <a:pt x="550" y="58"/>
                  </a:lnTo>
                  <a:lnTo>
                    <a:pt x="546" y="43"/>
                  </a:lnTo>
                  <a:lnTo>
                    <a:pt x="536" y="17"/>
                  </a:lnTo>
                  <a:lnTo>
                    <a:pt x="531" y="2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00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20" name="Picture 4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" y="2200"/>
              <a:ext cx="1250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Line 462"/>
            <p:cNvCxnSpPr>
              <a:cxnSpLocks noChangeShapeType="1"/>
            </p:cNvCxnSpPr>
            <p:nvPr/>
          </p:nvCxnSpPr>
          <p:spPr bwMode="auto">
            <a:xfrm>
              <a:off x="6632" y="3787"/>
              <a:ext cx="509" cy="0"/>
            </a:xfrm>
            <a:prstGeom prst="line">
              <a:avLst/>
            </a:prstGeom>
            <a:noFill/>
            <a:ln w="10668">
              <a:solidFill>
                <a:srgbClr val="00474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2" name="Picture 4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9" y="3432"/>
              <a:ext cx="464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Line 460"/>
            <p:cNvCxnSpPr>
              <a:cxnSpLocks noChangeShapeType="1"/>
            </p:cNvCxnSpPr>
            <p:nvPr/>
          </p:nvCxnSpPr>
          <p:spPr bwMode="auto">
            <a:xfrm>
              <a:off x="6374" y="3789"/>
              <a:ext cx="309" cy="0"/>
            </a:xfrm>
            <a:prstGeom prst="line">
              <a:avLst/>
            </a:prstGeom>
            <a:noFill/>
            <a:ln w="4572">
              <a:solidFill>
                <a:srgbClr val="CC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" name="Picture 4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" y="2660"/>
              <a:ext cx="2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458"/>
            <p:cNvSpPr>
              <a:spLocks/>
            </p:cNvSpPr>
            <p:nvPr/>
          </p:nvSpPr>
          <p:spPr bwMode="auto">
            <a:xfrm>
              <a:off x="6352" y="1420"/>
              <a:ext cx="695" cy="699"/>
            </a:xfrm>
            <a:custGeom>
              <a:avLst/>
              <a:gdLst>
                <a:gd name="T0" fmla="+- 0 6654 6353"/>
                <a:gd name="T1" fmla="*/ T0 w 695"/>
                <a:gd name="T2" fmla="+- 0 1905 1420"/>
                <a:gd name="T3" fmla="*/ 1905 h 699"/>
                <a:gd name="T4" fmla="+- 0 6700 6353"/>
                <a:gd name="T5" fmla="*/ T4 w 695"/>
                <a:gd name="T6" fmla="+- 0 1915 1420"/>
                <a:gd name="T7" fmla="*/ 1915 h 699"/>
                <a:gd name="T8" fmla="+- 0 6745 6353"/>
                <a:gd name="T9" fmla="*/ T8 w 695"/>
                <a:gd name="T10" fmla="+- 0 1905 1420"/>
                <a:gd name="T11" fmla="*/ 1905 h 699"/>
                <a:gd name="T12" fmla="+- 0 6700 6353"/>
                <a:gd name="T13" fmla="*/ T12 w 695"/>
                <a:gd name="T14" fmla="+- 0 1915 1420"/>
                <a:gd name="T15" fmla="*/ 1915 h 699"/>
                <a:gd name="T16" fmla="+- 0 6746 6353"/>
                <a:gd name="T17" fmla="*/ T16 w 695"/>
                <a:gd name="T18" fmla="+- 0 1915 1420"/>
                <a:gd name="T19" fmla="*/ 1915 h 699"/>
                <a:gd name="T20" fmla="+- 0 6616 6353"/>
                <a:gd name="T21" fmla="*/ T20 w 695"/>
                <a:gd name="T22" fmla="+- 0 1886 1420"/>
                <a:gd name="T23" fmla="*/ 1886 h 699"/>
                <a:gd name="T24" fmla="+- 0 6654 6353"/>
                <a:gd name="T25" fmla="*/ T24 w 695"/>
                <a:gd name="T26" fmla="+- 0 1905 1420"/>
                <a:gd name="T27" fmla="*/ 1905 h 699"/>
                <a:gd name="T28" fmla="+- 0 6784 6353"/>
                <a:gd name="T29" fmla="*/ T28 w 695"/>
                <a:gd name="T30" fmla="+- 0 1886 1420"/>
                <a:gd name="T31" fmla="*/ 1886 h 699"/>
                <a:gd name="T32" fmla="+- 0 6745 6353"/>
                <a:gd name="T33" fmla="*/ T32 w 695"/>
                <a:gd name="T34" fmla="+- 0 1905 1420"/>
                <a:gd name="T35" fmla="*/ 1905 h 699"/>
                <a:gd name="T36" fmla="+- 0 6791 6353"/>
                <a:gd name="T37" fmla="*/ T36 w 695"/>
                <a:gd name="T38" fmla="+- 0 1905 1420"/>
                <a:gd name="T39" fmla="*/ 1905 h 699"/>
                <a:gd name="T40" fmla="+- 0 6584 6353"/>
                <a:gd name="T41" fmla="*/ T40 w 695"/>
                <a:gd name="T42" fmla="+- 0 1855 1420"/>
                <a:gd name="T43" fmla="*/ 1855 h 699"/>
                <a:gd name="T44" fmla="+- 0 6616 6353"/>
                <a:gd name="T45" fmla="*/ T44 w 695"/>
                <a:gd name="T46" fmla="+- 0 1886 1420"/>
                <a:gd name="T47" fmla="*/ 1886 h 699"/>
                <a:gd name="T48" fmla="+- 0 6817 6353"/>
                <a:gd name="T49" fmla="*/ T48 w 695"/>
                <a:gd name="T50" fmla="+- 0 1855 1420"/>
                <a:gd name="T51" fmla="*/ 1855 h 699"/>
                <a:gd name="T52" fmla="+- 0 6784 6353"/>
                <a:gd name="T53" fmla="*/ T52 w 695"/>
                <a:gd name="T54" fmla="+- 0 1886 1420"/>
                <a:gd name="T55" fmla="*/ 1886 h 699"/>
                <a:gd name="T56" fmla="+- 0 6842 6353"/>
                <a:gd name="T57" fmla="*/ T56 w 695"/>
                <a:gd name="T58" fmla="+- 0 1886 1420"/>
                <a:gd name="T59" fmla="*/ 1886 h 699"/>
                <a:gd name="T60" fmla="+- 0 6565 6353"/>
                <a:gd name="T61" fmla="*/ T60 w 695"/>
                <a:gd name="T62" fmla="+- 0 1814 1420"/>
                <a:gd name="T63" fmla="*/ 1814 h 699"/>
                <a:gd name="T64" fmla="+- 0 6584 6353"/>
                <a:gd name="T65" fmla="*/ T64 w 695"/>
                <a:gd name="T66" fmla="+- 0 1855 1420"/>
                <a:gd name="T67" fmla="*/ 1855 h 699"/>
                <a:gd name="T68" fmla="+- 0 6836 6353"/>
                <a:gd name="T69" fmla="*/ T68 w 695"/>
                <a:gd name="T70" fmla="+- 0 1814 1420"/>
                <a:gd name="T71" fmla="*/ 1814 h 699"/>
                <a:gd name="T72" fmla="+- 0 6817 6353"/>
                <a:gd name="T73" fmla="*/ T72 w 695"/>
                <a:gd name="T74" fmla="+- 0 1855 1420"/>
                <a:gd name="T75" fmla="*/ 1855 h 699"/>
                <a:gd name="T76" fmla="+- 0 6898 6353"/>
                <a:gd name="T77" fmla="*/ T76 w 695"/>
                <a:gd name="T78" fmla="+- 0 1855 1420"/>
                <a:gd name="T79" fmla="*/ 1855 h 699"/>
                <a:gd name="T80" fmla="+- 0 6836 6353"/>
                <a:gd name="T81" fmla="*/ T80 w 695"/>
                <a:gd name="T82" fmla="+- 0 1814 1420"/>
                <a:gd name="T83" fmla="*/ 1814 h 699"/>
                <a:gd name="T84" fmla="+- 0 6898 6353"/>
                <a:gd name="T85" fmla="*/ T84 w 695"/>
                <a:gd name="T86" fmla="+- 0 1814 1420"/>
                <a:gd name="T87" fmla="*/ 1814 h 699"/>
                <a:gd name="T88" fmla="+- 0 6558 6353"/>
                <a:gd name="T89" fmla="*/ T88 w 695"/>
                <a:gd name="T90" fmla="+- 0 1771 1420"/>
                <a:gd name="T91" fmla="*/ 1771 h 699"/>
                <a:gd name="T92" fmla="+- 0 6565 6353"/>
                <a:gd name="T93" fmla="*/ T92 w 695"/>
                <a:gd name="T94" fmla="+- 0 1814 1420"/>
                <a:gd name="T95" fmla="*/ 1814 h 699"/>
                <a:gd name="T96" fmla="+- 0 6844 6353"/>
                <a:gd name="T97" fmla="*/ T96 w 695"/>
                <a:gd name="T98" fmla="+- 0 1771 1420"/>
                <a:gd name="T99" fmla="*/ 1771 h 699"/>
                <a:gd name="T100" fmla="+- 0 6565 6353"/>
                <a:gd name="T101" fmla="*/ T100 w 695"/>
                <a:gd name="T102" fmla="+- 0 1725 1420"/>
                <a:gd name="T103" fmla="*/ 1725 h 699"/>
                <a:gd name="T104" fmla="+- 0 6386 6353"/>
                <a:gd name="T105" fmla="*/ T104 w 695"/>
                <a:gd name="T106" fmla="+- 0 1610 1420"/>
                <a:gd name="T107" fmla="*/ 1610 h 699"/>
                <a:gd name="T108" fmla="+- 0 6836 6353"/>
                <a:gd name="T109" fmla="*/ T108 w 695"/>
                <a:gd name="T110" fmla="+- 0 1725 1420"/>
                <a:gd name="T111" fmla="*/ 1725 h 699"/>
                <a:gd name="T112" fmla="+- 0 6584 6353"/>
                <a:gd name="T113" fmla="*/ T112 w 695"/>
                <a:gd name="T114" fmla="+- 0 1687 1420"/>
                <a:gd name="T115" fmla="*/ 1687 h 699"/>
                <a:gd name="T116" fmla="+- 0 7048 6353"/>
                <a:gd name="T117" fmla="*/ T116 w 695"/>
                <a:gd name="T118" fmla="+- 0 1716 1420"/>
                <a:gd name="T119" fmla="*/ 1716 h 699"/>
                <a:gd name="T120" fmla="+- 0 7012 6353"/>
                <a:gd name="T121" fmla="*/ T120 w 695"/>
                <a:gd name="T122" fmla="+- 0 1725 1420"/>
                <a:gd name="T123" fmla="*/ 1725 h 699"/>
                <a:gd name="T124" fmla="+- 0 6451 6353"/>
                <a:gd name="T125" fmla="*/ T124 w 695"/>
                <a:gd name="T126" fmla="+- 0 1519 1420"/>
                <a:gd name="T127" fmla="*/ 1519 h 699"/>
                <a:gd name="T128" fmla="+- 0 6817 6353"/>
                <a:gd name="T129" fmla="*/ T128 w 695"/>
                <a:gd name="T130" fmla="+- 0 1687 1420"/>
                <a:gd name="T131" fmla="*/ 1687 h 699"/>
                <a:gd name="T132" fmla="+- 0 6616 6353"/>
                <a:gd name="T133" fmla="*/ T132 w 695"/>
                <a:gd name="T134" fmla="+- 0 1653 1420"/>
                <a:gd name="T135" fmla="*/ 1653 h 699"/>
                <a:gd name="T136" fmla="+- 0 7014 6353"/>
                <a:gd name="T137" fmla="*/ T136 w 695"/>
                <a:gd name="T138" fmla="+- 0 1610 1420"/>
                <a:gd name="T139" fmla="*/ 1610 h 699"/>
                <a:gd name="T140" fmla="+- 0 6896 6353"/>
                <a:gd name="T141" fmla="*/ T140 w 695"/>
                <a:gd name="T142" fmla="+- 0 1687 1420"/>
                <a:gd name="T143" fmla="*/ 1687 h 699"/>
                <a:gd name="T144" fmla="+- 0 6540 6353"/>
                <a:gd name="T145" fmla="*/ T144 w 695"/>
                <a:gd name="T146" fmla="+- 0 1456 1420"/>
                <a:gd name="T147" fmla="*/ 1456 h 699"/>
                <a:gd name="T148" fmla="+- 0 6784 6353"/>
                <a:gd name="T149" fmla="*/ T148 w 695"/>
                <a:gd name="T150" fmla="+- 0 1653 1420"/>
                <a:gd name="T151" fmla="*/ 1653 h 699"/>
                <a:gd name="T152" fmla="+- 0 6654 6353"/>
                <a:gd name="T153" fmla="*/ T152 w 695"/>
                <a:gd name="T154" fmla="+- 0 1634 1420"/>
                <a:gd name="T155" fmla="*/ 1634 h 699"/>
                <a:gd name="T156" fmla="+- 0 6949 6353"/>
                <a:gd name="T157" fmla="*/ T156 w 695"/>
                <a:gd name="T158" fmla="+- 0 1519 1420"/>
                <a:gd name="T159" fmla="*/ 1519 h 699"/>
                <a:gd name="T160" fmla="+- 0 6844 6353"/>
                <a:gd name="T161" fmla="*/ T160 w 695"/>
                <a:gd name="T162" fmla="+- 0 1653 1420"/>
                <a:gd name="T163" fmla="*/ 1653 h 699"/>
                <a:gd name="T164" fmla="+- 0 6644 6353"/>
                <a:gd name="T165" fmla="*/ T164 w 695"/>
                <a:gd name="T166" fmla="+- 0 1420 1420"/>
                <a:gd name="T167" fmla="*/ 1420 h 699"/>
                <a:gd name="T168" fmla="+- 0 6745 6353"/>
                <a:gd name="T169" fmla="*/ T168 w 695"/>
                <a:gd name="T170" fmla="+- 0 1634 1420"/>
                <a:gd name="T171" fmla="*/ 1634 h 699"/>
                <a:gd name="T172" fmla="+- 0 6700 6353"/>
                <a:gd name="T173" fmla="*/ T172 w 695"/>
                <a:gd name="T174" fmla="+- 0 1627 1420"/>
                <a:gd name="T175" fmla="*/ 1627 h 699"/>
                <a:gd name="T176" fmla="+- 0 6860 6353"/>
                <a:gd name="T177" fmla="*/ T176 w 695"/>
                <a:gd name="T178" fmla="+- 0 1456 1420"/>
                <a:gd name="T179" fmla="*/ 1456 h 699"/>
                <a:gd name="T180" fmla="+- 0 6791 6353"/>
                <a:gd name="T181" fmla="*/ T180 w 695"/>
                <a:gd name="T182" fmla="+- 0 1634 1420"/>
                <a:gd name="T183" fmla="*/ 1634 h 699"/>
                <a:gd name="T184" fmla="+- 0 6755 6353"/>
                <a:gd name="T185" fmla="*/ T184 w 695"/>
                <a:gd name="T186" fmla="+- 0 1420 1420"/>
                <a:gd name="T187" fmla="*/ 1420 h 699"/>
                <a:gd name="T188" fmla="+- 0 6746 6353"/>
                <a:gd name="T189" fmla="*/ T188 w 695"/>
                <a:gd name="T190" fmla="+- 0 1627 1420"/>
                <a:gd name="T191" fmla="*/ 1627 h 6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695" h="699">
                  <a:moveTo>
                    <a:pt x="392" y="485"/>
                  </a:moveTo>
                  <a:lnTo>
                    <a:pt x="301" y="485"/>
                  </a:lnTo>
                  <a:lnTo>
                    <a:pt x="291" y="699"/>
                  </a:lnTo>
                  <a:lnTo>
                    <a:pt x="347" y="495"/>
                  </a:lnTo>
                  <a:lnTo>
                    <a:pt x="393" y="495"/>
                  </a:lnTo>
                  <a:lnTo>
                    <a:pt x="392" y="485"/>
                  </a:lnTo>
                  <a:close/>
                  <a:moveTo>
                    <a:pt x="393" y="495"/>
                  </a:moveTo>
                  <a:lnTo>
                    <a:pt x="347" y="495"/>
                  </a:lnTo>
                  <a:lnTo>
                    <a:pt x="402" y="699"/>
                  </a:lnTo>
                  <a:lnTo>
                    <a:pt x="393" y="495"/>
                  </a:lnTo>
                  <a:close/>
                  <a:moveTo>
                    <a:pt x="431" y="466"/>
                  </a:moveTo>
                  <a:lnTo>
                    <a:pt x="263" y="466"/>
                  </a:lnTo>
                  <a:lnTo>
                    <a:pt x="187" y="665"/>
                  </a:lnTo>
                  <a:lnTo>
                    <a:pt x="301" y="485"/>
                  </a:lnTo>
                  <a:lnTo>
                    <a:pt x="438" y="485"/>
                  </a:lnTo>
                  <a:lnTo>
                    <a:pt x="431" y="466"/>
                  </a:lnTo>
                  <a:close/>
                  <a:moveTo>
                    <a:pt x="438" y="485"/>
                  </a:moveTo>
                  <a:lnTo>
                    <a:pt x="392" y="485"/>
                  </a:lnTo>
                  <a:lnTo>
                    <a:pt x="507" y="665"/>
                  </a:lnTo>
                  <a:lnTo>
                    <a:pt x="438" y="485"/>
                  </a:lnTo>
                  <a:close/>
                  <a:moveTo>
                    <a:pt x="464" y="435"/>
                  </a:moveTo>
                  <a:lnTo>
                    <a:pt x="231" y="435"/>
                  </a:lnTo>
                  <a:lnTo>
                    <a:pt x="98" y="600"/>
                  </a:lnTo>
                  <a:lnTo>
                    <a:pt x="263" y="466"/>
                  </a:lnTo>
                  <a:lnTo>
                    <a:pt x="489" y="466"/>
                  </a:lnTo>
                  <a:lnTo>
                    <a:pt x="464" y="435"/>
                  </a:lnTo>
                  <a:close/>
                  <a:moveTo>
                    <a:pt x="489" y="466"/>
                  </a:moveTo>
                  <a:lnTo>
                    <a:pt x="431" y="466"/>
                  </a:lnTo>
                  <a:lnTo>
                    <a:pt x="596" y="600"/>
                  </a:lnTo>
                  <a:lnTo>
                    <a:pt x="489" y="466"/>
                  </a:lnTo>
                  <a:close/>
                  <a:moveTo>
                    <a:pt x="483" y="394"/>
                  </a:moveTo>
                  <a:lnTo>
                    <a:pt x="212" y="394"/>
                  </a:lnTo>
                  <a:lnTo>
                    <a:pt x="33" y="512"/>
                  </a:lnTo>
                  <a:lnTo>
                    <a:pt x="231" y="435"/>
                  </a:lnTo>
                  <a:lnTo>
                    <a:pt x="545" y="435"/>
                  </a:lnTo>
                  <a:lnTo>
                    <a:pt x="483" y="394"/>
                  </a:lnTo>
                  <a:close/>
                  <a:moveTo>
                    <a:pt x="545" y="435"/>
                  </a:moveTo>
                  <a:lnTo>
                    <a:pt x="464" y="435"/>
                  </a:lnTo>
                  <a:lnTo>
                    <a:pt x="661" y="512"/>
                  </a:lnTo>
                  <a:lnTo>
                    <a:pt x="545" y="435"/>
                  </a:lnTo>
                  <a:close/>
                  <a:moveTo>
                    <a:pt x="545" y="394"/>
                  </a:moveTo>
                  <a:lnTo>
                    <a:pt x="483" y="394"/>
                  </a:lnTo>
                  <a:lnTo>
                    <a:pt x="584" y="425"/>
                  </a:lnTo>
                  <a:lnTo>
                    <a:pt x="545" y="394"/>
                  </a:lnTo>
                  <a:close/>
                  <a:moveTo>
                    <a:pt x="0" y="296"/>
                  </a:moveTo>
                  <a:lnTo>
                    <a:pt x="205" y="351"/>
                  </a:lnTo>
                  <a:lnTo>
                    <a:pt x="0" y="406"/>
                  </a:lnTo>
                  <a:lnTo>
                    <a:pt x="212" y="394"/>
                  </a:lnTo>
                  <a:lnTo>
                    <a:pt x="545" y="394"/>
                  </a:lnTo>
                  <a:lnTo>
                    <a:pt x="491" y="351"/>
                  </a:lnTo>
                  <a:lnTo>
                    <a:pt x="659" y="305"/>
                  </a:lnTo>
                  <a:lnTo>
                    <a:pt x="212" y="305"/>
                  </a:lnTo>
                  <a:lnTo>
                    <a:pt x="0" y="296"/>
                  </a:lnTo>
                  <a:close/>
                  <a:moveTo>
                    <a:pt x="33" y="190"/>
                  </a:moveTo>
                  <a:lnTo>
                    <a:pt x="212" y="305"/>
                  </a:lnTo>
                  <a:lnTo>
                    <a:pt x="483" y="305"/>
                  </a:lnTo>
                  <a:lnTo>
                    <a:pt x="543" y="267"/>
                  </a:lnTo>
                  <a:lnTo>
                    <a:pt x="231" y="267"/>
                  </a:lnTo>
                  <a:lnTo>
                    <a:pt x="33" y="190"/>
                  </a:lnTo>
                  <a:close/>
                  <a:moveTo>
                    <a:pt x="695" y="296"/>
                  </a:moveTo>
                  <a:lnTo>
                    <a:pt x="483" y="305"/>
                  </a:lnTo>
                  <a:lnTo>
                    <a:pt x="659" y="305"/>
                  </a:lnTo>
                  <a:lnTo>
                    <a:pt x="695" y="296"/>
                  </a:lnTo>
                  <a:close/>
                  <a:moveTo>
                    <a:pt x="98" y="99"/>
                  </a:moveTo>
                  <a:lnTo>
                    <a:pt x="231" y="267"/>
                  </a:lnTo>
                  <a:lnTo>
                    <a:pt x="464" y="267"/>
                  </a:lnTo>
                  <a:lnTo>
                    <a:pt x="491" y="233"/>
                  </a:lnTo>
                  <a:lnTo>
                    <a:pt x="263" y="233"/>
                  </a:lnTo>
                  <a:lnTo>
                    <a:pt x="98" y="99"/>
                  </a:lnTo>
                  <a:close/>
                  <a:moveTo>
                    <a:pt x="661" y="190"/>
                  </a:moveTo>
                  <a:lnTo>
                    <a:pt x="464" y="267"/>
                  </a:lnTo>
                  <a:lnTo>
                    <a:pt x="543" y="267"/>
                  </a:lnTo>
                  <a:lnTo>
                    <a:pt x="661" y="190"/>
                  </a:lnTo>
                  <a:close/>
                  <a:moveTo>
                    <a:pt x="187" y="36"/>
                  </a:moveTo>
                  <a:lnTo>
                    <a:pt x="263" y="233"/>
                  </a:lnTo>
                  <a:lnTo>
                    <a:pt x="431" y="233"/>
                  </a:lnTo>
                  <a:lnTo>
                    <a:pt x="438" y="214"/>
                  </a:lnTo>
                  <a:lnTo>
                    <a:pt x="301" y="214"/>
                  </a:lnTo>
                  <a:lnTo>
                    <a:pt x="187" y="36"/>
                  </a:lnTo>
                  <a:close/>
                  <a:moveTo>
                    <a:pt x="596" y="99"/>
                  </a:moveTo>
                  <a:lnTo>
                    <a:pt x="431" y="233"/>
                  </a:lnTo>
                  <a:lnTo>
                    <a:pt x="491" y="233"/>
                  </a:lnTo>
                  <a:lnTo>
                    <a:pt x="596" y="99"/>
                  </a:lnTo>
                  <a:close/>
                  <a:moveTo>
                    <a:pt x="291" y="0"/>
                  </a:moveTo>
                  <a:lnTo>
                    <a:pt x="301" y="214"/>
                  </a:lnTo>
                  <a:lnTo>
                    <a:pt x="392" y="214"/>
                  </a:lnTo>
                  <a:lnTo>
                    <a:pt x="393" y="207"/>
                  </a:lnTo>
                  <a:lnTo>
                    <a:pt x="347" y="207"/>
                  </a:lnTo>
                  <a:lnTo>
                    <a:pt x="291" y="0"/>
                  </a:lnTo>
                  <a:close/>
                  <a:moveTo>
                    <a:pt x="507" y="36"/>
                  </a:moveTo>
                  <a:lnTo>
                    <a:pt x="392" y="214"/>
                  </a:lnTo>
                  <a:lnTo>
                    <a:pt x="438" y="214"/>
                  </a:lnTo>
                  <a:lnTo>
                    <a:pt x="507" y="36"/>
                  </a:lnTo>
                  <a:close/>
                  <a:moveTo>
                    <a:pt x="402" y="0"/>
                  </a:moveTo>
                  <a:lnTo>
                    <a:pt x="347" y="207"/>
                  </a:lnTo>
                  <a:lnTo>
                    <a:pt x="393" y="207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26" name="Freeform 457"/>
            <p:cNvSpPr>
              <a:spLocks/>
            </p:cNvSpPr>
            <p:nvPr/>
          </p:nvSpPr>
          <p:spPr bwMode="auto">
            <a:xfrm>
              <a:off x="5908" y="1734"/>
              <a:ext cx="1307" cy="591"/>
            </a:xfrm>
            <a:custGeom>
              <a:avLst/>
              <a:gdLst>
                <a:gd name="T0" fmla="+- 0 6673 5909"/>
                <a:gd name="T1" fmla="*/ T0 w 1307"/>
                <a:gd name="T2" fmla="+- 0 1735 1735"/>
                <a:gd name="T3" fmla="*/ 1735 h 591"/>
                <a:gd name="T4" fmla="+- 0 6616 5909"/>
                <a:gd name="T5" fmla="*/ T4 w 1307"/>
                <a:gd name="T6" fmla="+- 0 1735 1735"/>
                <a:gd name="T7" fmla="*/ 1735 h 591"/>
                <a:gd name="T8" fmla="+- 0 6563 5909"/>
                <a:gd name="T9" fmla="*/ T8 w 1307"/>
                <a:gd name="T10" fmla="+- 0 1744 1735"/>
                <a:gd name="T11" fmla="*/ 1744 h 591"/>
                <a:gd name="T12" fmla="+- 0 6461 5909"/>
                <a:gd name="T13" fmla="*/ T12 w 1307"/>
                <a:gd name="T14" fmla="+- 0 1768 1735"/>
                <a:gd name="T15" fmla="*/ 1768 h 591"/>
                <a:gd name="T16" fmla="+- 0 6370 5909"/>
                <a:gd name="T17" fmla="*/ T16 w 1307"/>
                <a:gd name="T18" fmla="+- 0 1807 1735"/>
                <a:gd name="T19" fmla="*/ 1807 h 591"/>
                <a:gd name="T20" fmla="+- 0 6293 5909"/>
                <a:gd name="T21" fmla="*/ T20 w 1307"/>
                <a:gd name="T22" fmla="+- 0 1862 1735"/>
                <a:gd name="T23" fmla="*/ 1862 h 591"/>
                <a:gd name="T24" fmla="+- 0 6228 5909"/>
                <a:gd name="T25" fmla="*/ T24 w 1307"/>
                <a:gd name="T26" fmla="+- 0 1927 1735"/>
                <a:gd name="T27" fmla="*/ 1927 h 591"/>
                <a:gd name="T28" fmla="+- 0 6180 5909"/>
                <a:gd name="T29" fmla="*/ T28 w 1307"/>
                <a:gd name="T30" fmla="+- 0 2006 1735"/>
                <a:gd name="T31" fmla="*/ 2006 h 591"/>
                <a:gd name="T32" fmla="+- 0 6149 5909"/>
                <a:gd name="T33" fmla="*/ T32 w 1307"/>
                <a:gd name="T34" fmla="+- 0 2095 1735"/>
                <a:gd name="T35" fmla="*/ 2095 h 591"/>
                <a:gd name="T36" fmla="+- 0 6139 5909"/>
                <a:gd name="T37" fmla="*/ T36 w 1307"/>
                <a:gd name="T38" fmla="+- 0 2193 1735"/>
                <a:gd name="T39" fmla="*/ 2193 h 591"/>
                <a:gd name="T40" fmla="+- 0 6137 5909"/>
                <a:gd name="T41" fmla="*/ T40 w 1307"/>
                <a:gd name="T42" fmla="+- 0 2193 1735"/>
                <a:gd name="T43" fmla="*/ 2193 h 591"/>
                <a:gd name="T44" fmla="+- 0 6132 5909"/>
                <a:gd name="T45" fmla="*/ T44 w 1307"/>
                <a:gd name="T46" fmla="+- 0 2196 1735"/>
                <a:gd name="T47" fmla="*/ 2196 h 591"/>
                <a:gd name="T48" fmla="+- 0 6125 5909"/>
                <a:gd name="T49" fmla="*/ T48 w 1307"/>
                <a:gd name="T50" fmla="+- 0 2196 1735"/>
                <a:gd name="T51" fmla="*/ 2196 h 591"/>
                <a:gd name="T52" fmla="+- 0 6115 5909"/>
                <a:gd name="T53" fmla="*/ T52 w 1307"/>
                <a:gd name="T54" fmla="+- 0 2200 1735"/>
                <a:gd name="T55" fmla="*/ 2200 h 591"/>
                <a:gd name="T56" fmla="+- 0 6101 5909"/>
                <a:gd name="T57" fmla="*/ T56 w 1307"/>
                <a:gd name="T58" fmla="+- 0 2203 1735"/>
                <a:gd name="T59" fmla="*/ 2203 h 591"/>
                <a:gd name="T60" fmla="+- 0 6086 5909"/>
                <a:gd name="T61" fmla="*/ T60 w 1307"/>
                <a:gd name="T62" fmla="+- 0 2208 1735"/>
                <a:gd name="T63" fmla="*/ 2208 h 591"/>
                <a:gd name="T64" fmla="+- 0 6072 5909"/>
                <a:gd name="T65" fmla="*/ T64 w 1307"/>
                <a:gd name="T66" fmla="+- 0 2215 1735"/>
                <a:gd name="T67" fmla="*/ 2215 h 591"/>
                <a:gd name="T68" fmla="+- 0 6055 5909"/>
                <a:gd name="T69" fmla="*/ T68 w 1307"/>
                <a:gd name="T70" fmla="+- 0 2222 1735"/>
                <a:gd name="T71" fmla="*/ 2222 h 591"/>
                <a:gd name="T72" fmla="+- 0 6036 5909"/>
                <a:gd name="T73" fmla="*/ T72 w 1307"/>
                <a:gd name="T74" fmla="+- 0 2229 1735"/>
                <a:gd name="T75" fmla="*/ 2229 h 591"/>
                <a:gd name="T76" fmla="+- 0 6019 5909"/>
                <a:gd name="T77" fmla="*/ T76 w 1307"/>
                <a:gd name="T78" fmla="+- 0 2239 1735"/>
                <a:gd name="T79" fmla="*/ 2239 h 591"/>
                <a:gd name="T80" fmla="+- 0 5998 5909"/>
                <a:gd name="T81" fmla="*/ T80 w 1307"/>
                <a:gd name="T82" fmla="+- 0 2251 1735"/>
                <a:gd name="T83" fmla="*/ 2251 h 591"/>
                <a:gd name="T84" fmla="+- 0 5978 5909"/>
                <a:gd name="T85" fmla="*/ T84 w 1307"/>
                <a:gd name="T86" fmla="+- 0 2263 1735"/>
                <a:gd name="T87" fmla="*/ 2263 h 591"/>
                <a:gd name="T88" fmla="+- 0 5962 5909"/>
                <a:gd name="T89" fmla="*/ T88 w 1307"/>
                <a:gd name="T90" fmla="+- 0 2275 1735"/>
                <a:gd name="T91" fmla="*/ 2275 h 591"/>
                <a:gd name="T92" fmla="+- 0 5942 5909"/>
                <a:gd name="T93" fmla="*/ T92 w 1307"/>
                <a:gd name="T94" fmla="+- 0 2292 1735"/>
                <a:gd name="T95" fmla="*/ 2292 h 591"/>
                <a:gd name="T96" fmla="+- 0 5926 5909"/>
                <a:gd name="T97" fmla="*/ T96 w 1307"/>
                <a:gd name="T98" fmla="+- 0 2306 1735"/>
                <a:gd name="T99" fmla="*/ 2306 h 591"/>
                <a:gd name="T100" fmla="+- 0 5909 5909"/>
                <a:gd name="T101" fmla="*/ T100 w 1307"/>
                <a:gd name="T102" fmla="+- 0 2325 1735"/>
                <a:gd name="T103" fmla="*/ 2325 h 591"/>
                <a:gd name="T104" fmla="+- 0 7206 5909"/>
                <a:gd name="T105" fmla="*/ T104 w 1307"/>
                <a:gd name="T106" fmla="+- 0 2325 1735"/>
                <a:gd name="T107" fmla="*/ 2325 h 591"/>
                <a:gd name="T108" fmla="+- 0 7208 5909"/>
                <a:gd name="T109" fmla="*/ T108 w 1307"/>
                <a:gd name="T110" fmla="+- 0 2306 1735"/>
                <a:gd name="T111" fmla="*/ 2306 h 591"/>
                <a:gd name="T112" fmla="+- 0 7213 5909"/>
                <a:gd name="T113" fmla="*/ T112 w 1307"/>
                <a:gd name="T114" fmla="+- 0 2287 1735"/>
                <a:gd name="T115" fmla="*/ 2287 h 591"/>
                <a:gd name="T116" fmla="+- 0 7213 5909"/>
                <a:gd name="T117" fmla="*/ T116 w 1307"/>
                <a:gd name="T118" fmla="+- 0 2265 1735"/>
                <a:gd name="T119" fmla="*/ 2265 h 591"/>
                <a:gd name="T120" fmla="+- 0 7216 5909"/>
                <a:gd name="T121" fmla="*/ T120 w 1307"/>
                <a:gd name="T122" fmla="+- 0 2246 1735"/>
                <a:gd name="T123" fmla="*/ 2246 h 591"/>
                <a:gd name="T124" fmla="+- 0 7216 5909"/>
                <a:gd name="T125" fmla="*/ T124 w 1307"/>
                <a:gd name="T126" fmla="+- 0 2229 1735"/>
                <a:gd name="T127" fmla="*/ 2229 h 591"/>
                <a:gd name="T128" fmla="+- 0 7206 5909"/>
                <a:gd name="T129" fmla="*/ T128 w 1307"/>
                <a:gd name="T130" fmla="+- 0 2131 1735"/>
                <a:gd name="T131" fmla="*/ 2131 h 591"/>
                <a:gd name="T132" fmla="+- 0 7172 5909"/>
                <a:gd name="T133" fmla="*/ T132 w 1307"/>
                <a:gd name="T134" fmla="+- 0 2035 1735"/>
                <a:gd name="T135" fmla="*/ 2035 h 591"/>
                <a:gd name="T136" fmla="+- 0 7122 5909"/>
                <a:gd name="T137" fmla="*/ T136 w 1307"/>
                <a:gd name="T138" fmla="+- 0 1951 1735"/>
                <a:gd name="T139" fmla="*/ 1951 h 591"/>
                <a:gd name="T140" fmla="+- 0 7057 5909"/>
                <a:gd name="T141" fmla="*/ T140 w 1307"/>
                <a:gd name="T142" fmla="+- 0 1879 1735"/>
                <a:gd name="T143" fmla="*/ 1879 h 591"/>
                <a:gd name="T144" fmla="+- 0 6976 5909"/>
                <a:gd name="T145" fmla="*/ T144 w 1307"/>
                <a:gd name="T146" fmla="+- 0 1819 1735"/>
                <a:gd name="T147" fmla="*/ 1819 h 591"/>
                <a:gd name="T148" fmla="+- 0 6884 5909"/>
                <a:gd name="T149" fmla="*/ T148 w 1307"/>
                <a:gd name="T150" fmla="+- 0 1773 1735"/>
                <a:gd name="T151" fmla="*/ 1773 h 591"/>
                <a:gd name="T152" fmla="+- 0 6781 5909"/>
                <a:gd name="T153" fmla="*/ T152 w 1307"/>
                <a:gd name="T154" fmla="+- 0 1744 1735"/>
                <a:gd name="T155" fmla="*/ 1744 h 591"/>
                <a:gd name="T156" fmla="+- 0 6728 5909"/>
                <a:gd name="T157" fmla="*/ T156 w 1307"/>
                <a:gd name="T158" fmla="+- 0 1737 1735"/>
                <a:gd name="T159" fmla="*/ 1737 h 591"/>
                <a:gd name="T160" fmla="+- 0 6673 5909"/>
                <a:gd name="T161" fmla="*/ T160 w 1307"/>
                <a:gd name="T162" fmla="+- 0 1735 1735"/>
                <a:gd name="T163" fmla="*/ 1735 h 5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307" h="591">
                  <a:moveTo>
                    <a:pt x="764" y="0"/>
                  </a:moveTo>
                  <a:lnTo>
                    <a:pt x="707" y="0"/>
                  </a:lnTo>
                  <a:lnTo>
                    <a:pt x="654" y="9"/>
                  </a:lnTo>
                  <a:lnTo>
                    <a:pt x="552" y="33"/>
                  </a:lnTo>
                  <a:lnTo>
                    <a:pt x="461" y="72"/>
                  </a:lnTo>
                  <a:lnTo>
                    <a:pt x="384" y="127"/>
                  </a:lnTo>
                  <a:lnTo>
                    <a:pt x="319" y="192"/>
                  </a:lnTo>
                  <a:lnTo>
                    <a:pt x="271" y="271"/>
                  </a:lnTo>
                  <a:lnTo>
                    <a:pt x="240" y="360"/>
                  </a:lnTo>
                  <a:lnTo>
                    <a:pt x="230" y="458"/>
                  </a:lnTo>
                  <a:lnTo>
                    <a:pt x="228" y="458"/>
                  </a:lnTo>
                  <a:lnTo>
                    <a:pt x="223" y="461"/>
                  </a:lnTo>
                  <a:lnTo>
                    <a:pt x="216" y="461"/>
                  </a:lnTo>
                  <a:lnTo>
                    <a:pt x="206" y="465"/>
                  </a:lnTo>
                  <a:lnTo>
                    <a:pt x="192" y="468"/>
                  </a:lnTo>
                  <a:lnTo>
                    <a:pt x="177" y="473"/>
                  </a:lnTo>
                  <a:lnTo>
                    <a:pt x="163" y="480"/>
                  </a:lnTo>
                  <a:lnTo>
                    <a:pt x="146" y="487"/>
                  </a:lnTo>
                  <a:lnTo>
                    <a:pt x="127" y="494"/>
                  </a:lnTo>
                  <a:lnTo>
                    <a:pt x="110" y="504"/>
                  </a:lnTo>
                  <a:lnTo>
                    <a:pt x="89" y="516"/>
                  </a:lnTo>
                  <a:lnTo>
                    <a:pt x="69" y="528"/>
                  </a:lnTo>
                  <a:lnTo>
                    <a:pt x="53" y="540"/>
                  </a:lnTo>
                  <a:lnTo>
                    <a:pt x="33" y="557"/>
                  </a:lnTo>
                  <a:lnTo>
                    <a:pt x="17" y="571"/>
                  </a:lnTo>
                  <a:lnTo>
                    <a:pt x="0" y="590"/>
                  </a:lnTo>
                  <a:lnTo>
                    <a:pt x="1297" y="590"/>
                  </a:lnTo>
                  <a:lnTo>
                    <a:pt x="1299" y="571"/>
                  </a:lnTo>
                  <a:lnTo>
                    <a:pt x="1304" y="552"/>
                  </a:lnTo>
                  <a:lnTo>
                    <a:pt x="1304" y="530"/>
                  </a:lnTo>
                  <a:lnTo>
                    <a:pt x="1307" y="511"/>
                  </a:lnTo>
                  <a:lnTo>
                    <a:pt x="1307" y="494"/>
                  </a:lnTo>
                  <a:lnTo>
                    <a:pt x="1297" y="396"/>
                  </a:lnTo>
                  <a:lnTo>
                    <a:pt x="1263" y="300"/>
                  </a:lnTo>
                  <a:lnTo>
                    <a:pt x="1213" y="216"/>
                  </a:lnTo>
                  <a:lnTo>
                    <a:pt x="1148" y="144"/>
                  </a:lnTo>
                  <a:lnTo>
                    <a:pt x="1067" y="84"/>
                  </a:lnTo>
                  <a:lnTo>
                    <a:pt x="975" y="38"/>
                  </a:lnTo>
                  <a:lnTo>
                    <a:pt x="872" y="9"/>
                  </a:lnTo>
                  <a:lnTo>
                    <a:pt x="819" y="2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27" name="AutoShape 456"/>
            <p:cNvSpPr>
              <a:spLocks/>
            </p:cNvSpPr>
            <p:nvPr/>
          </p:nvSpPr>
          <p:spPr bwMode="auto">
            <a:xfrm>
              <a:off x="6199" y="1790"/>
              <a:ext cx="918" cy="432"/>
            </a:xfrm>
            <a:custGeom>
              <a:avLst/>
              <a:gdLst>
                <a:gd name="T0" fmla="+- 0 6540 6199"/>
                <a:gd name="T1" fmla="*/ T0 w 918"/>
                <a:gd name="T2" fmla="+- 0 1795 1790"/>
                <a:gd name="T3" fmla="*/ 1795 h 432"/>
                <a:gd name="T4" fmla="+- 0 6521 6199"/>
                <a:gd name="T5" fmla="*/ T4 w 918"/>
                <a:gd name="T6" fmla="+- 0 1792 1790"/>
                <a:gd name="T7" fmla="*/ 1792 h 432"/>
                <a:gd name="T8" fmla="+- 0 6478 6199"/>
                <a:gd name="T9" fmla="*/ T8 w 918"/>
                <a:gd name="T10" fmla="+- 0 1807 1790"/>
                <a:gd name="T11" fmla="*/ 1807 h 432"/>
                <a:gd name="T12" fmla="+- 0 6379 6199"/>
                <a:gd name="T13" fmla="*/ T12 w 918"/>
                <a:gd name="T14" fmla="+- 0 1872 1790"/>
                <a:gd name="T15" fmla="*/ 1872 h 432"/>
                <a:gd name="T16" fmla="+- 0 6293 6199"/>
                <a:gd name="T17" fmla="*/ T16 w 918"/>
                <a:gd name="T18" fmla="+- 0 1958 1790"/>
                <a:gd name="T19" fmla="*/ 1958 h 432"/>
                <a:gd name="T20" fmla="+- 0 6226 6199"/>
                <a:gd name="T21" fmla="*/ T20 w 918"/>
                <a:gd name="T22" fmla="+- 0 2088 1790"/>
                <a:gd name="T23" fmla="*/ 2088 h 432"/>
                <a:gd name="T24" fmla="+- 0 6199 6199"/>
                <a:gd name="T25" fmla="*/ T24 w 918"/>
                <a:gd name="T26" fmla="+- 0 2208 1790"/>
                <a:gd name="T27" fmla="*/ 2208 h 432"/>
                <a:gd name="T28" fmla="+- 0 6218 6199"/>
                <a:gd name="T29" fmla="*/ T28 w 918"/>
                <a:gd name="T30" fmla="+- 0 2222 1790"/>
                <a:gd name="T31" fmla="*/ 2222 h 432"/>
                <a:gd name="T32" fmla="+- 0 6242 6199"/>
                <a:gd name="T33" fmla="*/ T32 w 918"/>
                <a:gd name="T34" fmla="+- 0 2205 1790"/>
                <a:gd name="T35" fmla="*/ 2205 h 432"/>
                <a:gd name="T36" fmla="+- 0 6281 6199"/>
                <a:gd name="T37" fmla="*/ T36 w 918"/>
                <a:gd name="T38" fmla="+- 0 2059 1790"/>
                <a:gd name="T39" fmla="*/ 2059 h 432"/>
                <a:gd name="T40" fmla="+- 0 6348 6199"/>
                <a:gd name="T41" fmla="*/ T40 w 918"/>
                <a:gd name="T42" fmla="+- 0 1956 1790"/>
                <a:gd name="T43" fmla="*/ 1956 h 432"/>
                <a:gd name="T44" fmla="+- 0 6446 6199"/>
                <a:gd name="T45" fmla="*/ T44 w 918"/>
                <a:gd name="T46" fmla="+- 0 1872 1790"/>
                <a:gd name="T47" fmla="*/ 1872 h 432"/>
                <a:gd name="T48" fmla="+- 0 6506 6199"/>
                <a:gd name="T49" fmla="*/ T48 w 918"/>
                <a:gd name="T50" fmla="+- 0 1843 1790"/>
                <a:gd name="T51" fmla="*/ 1843 h 432"/>
                <a:gd name="T52" fmla="+- 0 6535 6199"/>
                <a:gd name="T53" fmla="*/ T52 w 918"/>
                <a:gd name="T54" fmla="+- 0 1831 1790"/>
                <a:gd name="T55" fmla="*/ 1831 h 432"/>
                <a:gd name="T56" fmla="+- 0 6548 6199"/>
                <a:gd name="T57" fmla="*/ T56 w 918"/>
                <a:gd name="T58" fmla="+- 0 1807 1790"/>
                <a:gd name="T59" fmla="*/ 1807 h 432"/>
                <a:gd name="T60" fmla="+- 0 6623 6199"/>
                <a:gd name="T61" fmla="*/ T60 w 918"/>
                <a:gd name="T62" fmla="+- 0 1800 1790"/>
                <a:gd name="T63" fmla="*/ 1800 h 432"/>
                <a:gd name="T64" fmla="+- 0 6594 6199"/>
                <a:gd name="T65" fmla="*/ T64 w 918"/>
                <a:gd name="T66" fmla="+- 0 1797 1790"/>
                <a:gd name="T67" fmla="*/ 1797 h 432"/>
                <a:gd name="T68" fmla="+- 0 6553 6199"/>
                <a:gd name="T69" fmla="*/ T68 w 918"/>
                <a:gd name="T70" fmla="+- 0 1852 1790"/>
                <a:gd name="T71" fmla="*/ 1852 h 432"/>
                <a:gd name="T72" fmla="+- 0 6494 6199"/>
                <a:gd name="T73" fmla="*/ T72 w 918"/>
                <a:gd name="T74" fmla="+- 0 2016 1790"/>
                <a:gd name="T75" fmla="*/ 2016 h 432"/>
                <a:gd name="T76" fmla="+- 0 6490 6199"/>
                <a:gd name="T77" fmla="*/ T76 w 918"/>
                <a:gd name="T78" fmla="+- 0 2208 1790"/>
                <a:gd name="T79" fmla="*/ 2208 h 432"/>
                <a:gd name="T80" fmla="+- 0 6518 6199"/>
                <a:gd name="T81" fmla="*/ T80 w 918"/>
                <a:gd name="T82" fmla="+- 0 2205 1790"/>
                <a:gd name="T83" fmla="*/ 2205 h 432"/>
                <a:gd name="T84" fmla="+- 0 6526 6199"/>
                <a:gd name="T85" fmla="*/ T84 w 918"/>
                <a:gd name="T86" fmla="+- 0 2102 1790"/>
                <a:gd name="T87" fmla="*/ 2102 h 432"/>
                <a:gd name="T88" fmla="+- 0 6568 6199"/>
                <a:gd name="T89" fmla="*/ T88 w 918"/>
                <a:gd name="T90" fmla="+- 0 1915 1790"/>
                <a:gd name="T91" fmla="*/ 1915 h 432"/>
                <a:gd name="T92" fmla="+- 0 6618 6199"/>
                <a:gd name="T93" fmla="*/ T92 w 918"/>
                <a:gd name="T94" fmla="+- 0 1833 1790"/>
                <a:gd name="T95" fmla="*/ 1833 h 432"/>
                <a:gd name="T96" fmla="+- 0 6824 6199"/>
                <a:gd name="T97" fmla="*/ T96 w 918"/>
                <a:gd name="T98" fmla="+- 0 2104 1790"/>
                <a:gd name="T99" fmla="*/ 2104 h 432"/>
                <a:gd name="T100" fmla="+- 0 6776 6199"/>
                <a:gd name="T101" fmla="*/ T100 w 918"/>
                <a:gd name="T102" fmla="+- 0 1896 1790"/>
                <a:gd name="T103" fmla="*/ 1896 h 432"/>
                <a:gd name="T104" fmla="+- 0 6704 6199"/>
                <a:gd name="T105" fmla="*/ T104 w 918"/>
                <a:gd name="T106" fmla="+- 0 1797 1790"/>
                <a:gd name="T107" fmla="*/ 1797 h 432"/>
                <a:gd name="T108" fmla="+- 0 6676 6199"/>
                <a:gd name="T109" fmla="*/ T108 w 918"/>
                <a:gd name="T110" fmla="+- 0 1800 1790"/>
                <a:gd name="T111" fmla="*/ 1800 h 432"/>
                <a:gd name="T112" fmla="+- 0 6702 6199"/>
                <a:gd name="T113" fmla="*/ T112 w 918"/>
                <a:gd name="T114" fmla="+- 0 1852 1790"/>
                <a:gd name="T115" fmla="*/ 1852 h 432"/>
                <a:gd name="T116" fmla="+- 0 6762 6199"/>
                <a:gd name="T117" fmla="*/ T116 w 918"/>
                <a:gd name="T118" fmla="+- 0 1970 1790"/>
                <a:gd name="T119" fmla="*/ 1970 h 432"/>
                <a:gd name="T120" fmla="+- 0 6776 6199"/>
                <a:gd name="T121" fmla="*/ T120 w 918"/>
                <a:gd name="T122" fmla="+- 0 2196 1790"/>
                <a:gd name="T123" fmla="*/ 2196 h 432"/>
                <a:gd name="T124" fmla="+- 0 6788 6199"/>
                <a:gd name="T125" fmla="*/ T124 w 918"/>
                <a:gd name="T126" fmla="+- 0 2217 1790"/>
                <a:gd name="T127" fmla="*/ 2217 h 432"/>
                <a:gd name="T128" fmla="+- 0 6810 6199"/>
                <a:gd name="T129" fmla="*/ T128 w 918"/>
                <a:gd name="T130" fmla="+- 0 2215 1790"/>
                <a:gd name="T131" fmla="*/ 2215 h 432"/>
                <a:gd name="T132" fmla="+- 0 6824 6199"/>
                <a:gd name="T133" fmla="*/ T132 w 918"/>
                <a:gd name="T134" fmla="+- 0 2104 1790"/>
                <a:gd name="T135" fmla="*/ 2104 h 432"/>
                <a:gd name="T136" fmla="+- 0 7093 6199"/>
                <a:gd name="T137" fmla="*/ T136 w 918"/>
                <a:gd name="T138" fmla="+- 0 2088 1790"/>
                <a:gd name="T139" fmla="*/ 2088 h 432"/>
                <a:gd name="T140" fmla="+- 0 7026 6199"/>
                <a:gd name="T141" fmla="*/ T140 w 918"/>
                <a:gd name="T142" fmla="+- 0 1958 1790"/>
                <a:gd name="T143" fmla="*/ 1958 h 432"/>
                <a:gd name="T144" fmla="+- 0 6942 6199"/>
                <a:gd name="T145" fmla="*/ T144 w 918"/>
                <a:gd name="T146" fmla="+- 0 1872 1790"/>
                <a:gd name="T147" fmla="*/ 1872 h 432"/>
                <a:gd name="T148" fmla="+- 0 6841 6199"/>
                <a:gd name="T149" fmla="*/ T148 w 918"/>
                <a:gd name="T150" fmla="+- 0 1807 1790"/>
                <a:gd name="T151" fmla="*/ 1807 h 432"/>
                <a:gd name="T152" fmla="+- 0 6800 6199"/>
                <a:gd name="T153" fmla="*/ T152 w 918"/>
                <a:gd name="T154" fmla="+- 0 1792 1790"/>
                <a:gd name="T155" fmla="*/ 1792 h 432"/>
                <a:gd name="T156" fmla="+- 0 6781 6199"/>
                <a:gd name="T157" fmla="*/ T156 w 918"/>
                <a:gd name="T158" fmla="+- 0 1795 1790"/>
                <a:gd name="T159" fmla="*/ 1795 h 432"/>
                <a:gd name="T160" fmla="+- 0 6772 6199"/>
                <a:gd name="T161" fmla="*/ T160 w 918"/>
                <a:gd name="T162" fmla="+- 0 1814 1790"/>
                <a:gd name="T163" fmla="*/ 1814 h 432"/>
                <a:gd name="T164" fmla="+- 0 6786 6199"/>
                <a:gd name="T165" fmla="*/ T164 w 918"/>
                <a:gd name="T166" fmla="+- 0 1831 1790"/>
                <a:gd name="T167" fmla="*/ 1831 h 432"/>
                <a:gd name="T168" fmla="+- 0 6812 6199"/>
                <a:gd name="T169" fmla="*/ T168 w 918"/>
                <a:gd name="T170" fmla="+- 0 1843 1790"/>
                <a:gd name="T171" fmla="*/ 1843 h 432"/>
                <a:gd name="T172" fmla="+- 0 6920 6199"/>
                <a:gd name="T173" fmla="*/ T172 w 918"/>
                <a:gd name="T174" fmla="+- 0 1905 1790"/>
                <a:gd name="T175" fmla="*/ 1905 h 432"/>
                <a:gd name="T176" fmla="+- 0 7016 6199"/>
                <a:gd name="T177" fmla="*/ T176 w 918"/>
                <a:gd name="T178" fmla="+- 0 2020 1790"/>
                <a:gd name="T179" fmla="*/ 2020 h 432"/>
                <a:gd name="T180" fmla="+- 0 7069 6199"/>
                <a:gd name="T181" fmla="*/ T180 w 918"/>
                <a:gd name="T182" fmla="+- 0 2150 1790"/>
                <a:gd name="T183" fmla="*/ 2150 h 432"/>
                <a:gd name="T184" fmla="+- 0 7086 6199"/>
                <a:gd name="T185" fmla="*/ T184 w 918"/>
                <a:gd name="T186" fmla="+- 0 2220 1790"/>
                <a:gd name="T187" fmla="*/ 2220 h 432"/>
                <a:gd name="T188" fmla="+- 0 7108 6199"/>
                <a:gd name="T189" fmla="*/ T188 w 918"/>
                <a:gd name="T190" fmla="+- 0 2220 1790"/>
                <a:gd name="T191" fmla="*/ 2220 h 432"/>
                <a:gd name="T192" fmla="+- 0 7117 6199"/>
                <a:gd name="T193" fmla="*/ T192 w 918"/>
                <a:gd name="T194" fmla="+- 0 2200 1790"/>
                <a:gd name="T195" fmla="*/ 2200 h 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918" h="432">
                  <a:moveTo>
                    <a:pt x="349" y="17"/>
                  </a:moveTo>
                  <a:lnTo>
                    <a:pt x="346" y="7"/>
                  </a:lnTo>
                  <a:lnTo>
                    <a:pt x="341" y="5"/>
                  </a:lnTo>
                  <a:lnTo>
                    <a:pt x="334" y="0"/>
                  </a:lnTo>
                  <a:lnTo>
                    <a:pt x="327" y="0"/>
                  </a:lnTo>
                  <a:lnTo>
                    <a:pt x="322" y="2"/>
                  </a:lnTo>
                  <a:lnTo>
                    <a:pt x="315" y="5"/>
                  </a:lnTo>
                  <a:lnTo>
                    <a:pt x="298" y="10"/>
                  </a:lnTo>
                  <a:lnTo>
                    <a:pt x="279" y="17"/>
                  </a:lnTo>
                  <a:lnTo>
                    <a:pt x="259" y="29"/>
                  </a:lnTo>
                  <a:lnTo>
                    <a:pt x="233" y="43"/>
                  </a:lnTo>
                  <a:lnTo>
                    <a:pt x="180" y="82"/>
                  </a:lnTo>
                  <a:lnTo>
                    <a:pt x="151" y="106"/>
                  </a:lnTo>
                  <a:lnTo>
                    <a:pt x="123" y="134"/>
                  </a:lnTo>
                  <a:lnTo>
                    <a:pt x="94" y="168"/>
                  </a:lnTo>
                  <a:lnTo>
                    <a:pt x="70" y="206"/>
                  </a:lnTo>
                  <a:lnTo>
                    <a:pt x="46" y="250"/>
                  </a:lnTo>
                  <a:lnTo>
                    <a:pt x="27" y="298"/>
                  </a:lnTo>
                  <a:lnTo>
                    <a:pt x="10" y="350"/>
                  </a:lnTo>
                  <a:lnTo>
                    <a:pt x="0" y="410"/>
                  </a:lnTo>
                  <a:lnTo>
                    <a:pt x="0" y="418"/>
                  </a:lnTo>
                  <a:lnTo>
                    <a:pt x="5" y="425"/>
                  </a:lnTo>
                  <a:lnTo>
                    <a:pt x="10" y="430"/>
                  </a:lnTo>
                  <a:lnTo>
                    <a:pt x="19" y="432"/>
                  </a:lnTo>
                  <a:lnTo>
                    <a:pt x="27" y="432"/>
                  </a:lnTo>
                  <a:lnTo>
                    <a:pt x="34" y="430"/>
                  </a:lnTo>
                  <a:lnTo>
                    <a:pt x="43" y="415"/>
                  </a:lnTo>
                  <a:lnTo>
                    <a:pt x="51" y="360"/>
                  </a:lnTo>
                  <a:lnTo>
                    <a:pt x="65" y="314"/>
                  </a:lnTo>
                  <a:lnTo>
                    <a:pt x="82" y="269"/>
                  </a:lnTo>
                  <a:lnTo>
                    <a:pt x="103" y="230"/>
                  </a:lnTo>
                  <a:lnTo>
                    <a:pt x="125" y="197"/>
                  </a:lnTo>
                  <a:lnTo>
                    <a:pt x="149" y="166"/>
                  </a:lnTo>
                  <a:lnTo>
                    <a:pt x="199" y="115"/>
                  </a:lnTo>
                  <a:lnTo>
                    <a:pt x="226" y="98"/>
                  </a:lnTo>
                  <a:lnTo>
                    <a:pt x="247" y="82"/>
                  </a:lnTo>
                  <a:lnTo>
                    <a:pt x="271" y="70"/>
                  </a:lnTo>
                  <a:lnTo>
                    <a:pt x="291" y="58"/>
                  </a:lnTo>
                  <a:lnTo>
                    <a:pt x="307" y="53"/>
                  </a:lnTo>
                  <a:lnTo>
                    <a:pt x="322" y="46"/>
                  </a:lnTo>
                  <a:lnTo>
                    <a:pt x="331" y="43"/>
                  </a:lnTo>
                  <a:lnTo>
                    <a:pt x="336" y="41"/>
                  </a:lnTo>
                  <a:lnTo>
                    <a:pt x="343" y="36"/>
                  </a:lnTo>
                  <a:lnTo>
                    <a:pt x="349" y="31"/>
                  </a:lnTo>
                  <a:lnTo>
                    <a:pt x="349" y="17"/>
                  </a:lnTo>
                  <a:moveTo>
                    <a:pt x="431" y="24"/>
                  </a:moveTo>
                  <a:lnTo>
                    <a:pt x="429" y="17"/>
                  </a:lnTo>
                  <a:lnTo>
                    <a:pt x="424" y="10"/>
                  </a:lnTo>
                  <a:lnTo>
                    <a:pt x="419" y="5"/>
                  </a:lnTo>
                  <a:lnTo>
                    <a:pt x="409" y="2"/>
                  </a:lnTo>
                  <a:lnTo>
                    <a:pt x="395" y="7"/>
                  </a:lnTo>
                  <a:lnTo>
                    <a:pt x="388" y="17"/>
                  </a:lnTo>
                  <a:lnTo>
                    <a:pt x="373" y="34"/>
                  </a:lnTo>
                  <a:lnTo>
                    <a:pt x="354" y="62"/>
                  </a:lnTo>
                  <a:lnTo>
                    <a:pt x="334" y="103"/>
                  </a:lnTo>
                  <a:lnTo>
                    <a:pt x="312" y="158"/>
                  </a:lnTo>
                  <a:lnTo>
                    <a:pt x="295" y="226"/>
                  </a:lnTo>
                  <a:lnTo>
                    <a:pt x="283" y="307"/>
                  </a:lnTo>
                  <a:lnTo>
                    <a:pt x="283" y="413"/>
                  </a:lnTo>
                  <a:lnTo>
                    <a:pt x="291" y="418"/>
                  </a:lnTo>
                  <a:lnTo>
                    <a:pt x="295" y="422"/>
                  </a:lnTo>
                  <a:lnTo>
                    <a:pt x="315" y="422"/>
                  </a:lnTo>
                  <a:lnTo>
                    <a:pt x="319" y="415"/>
                  </a:lnTo>
                  <a:lnTo>
                    <a:pt x="324" y="410"/>
                  </a:lnTo>
                  <a:lnTo>
                    <a:pt x="324" y="401"/>
                  </a:lnTo>
                  <a:lnTo>
                    <a:pt x="327" y="312"/>
                  </a:lnTo>
                  <a:lnTo>
                    <a:pt x="334" y="238"/>
                  </a:lnTo>
                  <a:lnTo>
                    <a:pt x="349" y="173"/>
                  </a:lnTo>
                  <a:lnTo>
                    <a:pt x="369" y="125"/>
                  </a:lnTo>
                  <a:lnTo>
                    <a:pt x="388" y="86"/>
                  </a:lnTo>
                  <a:lnTo>
                    <a:pt x="405" y="58"/>
                  </a:lnTo>
                  <a:lnTo>
                    <a:pt x="419" y="43"/>
                  </a:lnTo>
                  <a:lnTo>
                    <a:pt x="421" y="38"/>
                  </a:lnTo>
                  <a:lnTo>
                    <a:pt x="431" y="24"/>
                  </a:lnTo>
                  <a:moveTo>
                    <a:pt x="625" y="314"/>
                  </a:moveTo>
                  <a:lnTo>
                    <a:pt x="618" y="233"/>
                  </a:lnTo>
                  <a:lnTo>
                    <a:pt x="601" y="161"/>
                  </a:lnTo>
                  <a:lnTo>
                    <a:pt x="577" y="106"/>
                  </a:lnTo>
                  <a:lnTo>
                    <a:pt x="553" y="65"/>
                  </a:lnTo>
                  <a:lnTo>
                    <a:pt x="532" y="34"/>
                  </a:lnTo>
                  <a:lnTo>
                    <a:pt x="505" y="7"/>
                  </a:lnTo>
                  <a:lnTo>
                    <a:pt x="498" y="5"/>
                  </a:lnTo>
                  <a:lnTo>
                    <a:pt x="484" y="5"/>
                  </a:lnTo>
                  <a:lnTo>
                    <a:pt x="477" y="10"/>
                  </a:lnTo>
                  <a:lnTo>
                    <a:pt x="474" y="17"/>
                  </a:lnTo>
                  <a:lnTo>
                    <a:pt x="474" y="34"/>
                  </a:lnTo>
                  <a:lnTo>
                    <a:pt x="503" y="62"/>
                  </a:lnTo>
                  <a:lnTo>
                    <a:pt x="522" y="89"/>
                  </a:lnTo>
                  <a:lnTo>
                    <a:pt x="544" y="130"/>
                  </a:lnTo>
                  <a:lnTo>
                    <a:pt x="563" y="180"/>
                  </a:lnTo>
                  <a:lnTo>
                    <a:pt x="577" y="242"/>
                  </a:lnTo>
                  <a:lnTo>
                    <a:pt x="585" y="317"/>
                  </a:lnTo>
                  <a:lnTo>
                    <a:pt x="577" y="406"/>
                  </a:lnTo>
                  <a:lnTo>
                    <a:pt x="577" y="415"/>
                  </a:lnTo>
                  <a:lnTo>
                    <a:pt x="582" y="422"/>
                  </a:lnTo>
                  <a:lnTo>
                    <a:pt x="589" y="427"/>
                  </a:lnTo>
                  <a:lnTo>
                    <a:pt x="594" y="430"/>
                  </a:lnTo>
                  <a:lnTo>
                    <a:pt x="604" y="430"/>
                  </a:lnTo>
                  <a:lnTo>
                    <a:pt x="611" y="425"/>
                  </a:lnTo>
                  <a:lnTo>
                    <a:pt x="616" y="420"/>
                  </a:lnTo>
                  <a:lnTo>
                    <a:pt x="618" y="413"/>
                  </a:lnTo>
                  <a:lnTo>
                    <a:pt x="625" y="314"/>
                  </a:lnTo>
                  <a:moveTo>
                    <a:pt x="918" y="410"/>
                  </a:moveTo>
                  <a:lnTo>
                    <a:pt x="909" y="350"/>
                  </a:lnTo>
                  <a:lnTo>
                    <a:pt x="894" y="298"/>
                  </a:lnTo>
                  <a:lnTo>
                    <a:pt x="875" y="250"/>
                  </a:lnTo>
                  <a:lnTo>
                    <a:pt x="851" y="206"/>
                  </a:lnTo>
                  <a:lnTo>
                    <a:pt x="827" y="168"/>
                  </a:lnTo>
                  <a:lnTo>
                    <a:pt x="801" y="134"/>
                  </a:lnTo>
                  <a:lnTo>
                    <a:pt x="772" y="106"/>
                  </a:lnTo>
                  <a:lnTo>
                    <a:pt x="743" y="82"/>
                  </a:lnTo>
                  <a:lnTo>
                    <a:pt x="690" y="43"/>
                  </a:lnTo>
                  <a:lnTo>
                    <a:pt x="664" y="29"/>
                  </a:lnTo>
                  <a:lnTo>
                    <a:pt x="642" y="17"/>
                  </a:lnTo>
                  <a:lnTo>
                    <a:pt x="625" y="10"/>
                  </a:lnTo>
                  <a:lnTo>
                    <a:pt x="611" y="5"/>
                  </a:lnTo>
                  <a:lnTo>
                    <a:pt x="601" y="2"/>
                  </a:lnTo>
                  <a:lnTo>
                    <a:pt x="597" y="0"/>
                  </a:lnTo>
                  <a:lnTo>
                    <a:pt x="589" y="0"/>
                  </a:lnTo>
                  <a:lnTo>
                    <a:pt x="582" y="5"/>
                  </a:lnTo>
                  <a:lnTo>
                    <a:pt x="575" y="7"/>
                  </a:lnTo>
                  <a:lnTo>
                    <a:pt x="573" y="17"/>
                  </a:lnTo>
                  <a:lnTo>
                    <a:pt x="573" y="24"/>
                  </a:lnTo>
                  <a:lnTo>
                    <a:pt x="575" y="31"/>
                  </a:lnTo>
                  <a:lnTo>
                    <a:pt x="580" y="36"/>
                  </a:lnTo>
                  <a:lnTo>
                    <a:pt x="587" y="41"/>
                  </a:lnTo>
                  <a:lnTo>
                    <a:pt x="592" y="43"/>
                  </a:lnTo>
                  <a:lnTo>
                    <a:pt x="601" y="46"/>
                  </a:lnTo>
                  <a:lnTo>
                    <a:pt x="613" y="53"/>
                  </a:lnTo>
                  <a:lnTo>
                    <a:pt x="630" y="58"/>
                  </a:lnTo>
                  <a:lnTo>
                    <a:pt x="673" y="82"/>
                  </a:lnTo>
                  <a:lnTo>
                    <a:pt x="721" y="115"/>
                  </a:lnTo>
                  <a:lnTo>
                    <a:pt x="772" y="166"/>
                  </a:lnTo>
                  <a:lnTo>
                    <a:pt x="796" y="197"/>
                  </a:lnTo>
                  <a:lnTo>
                    <a:pt x="817" y="230"/>
                  </a:lnTo>
                  <a:lnTo>
                    <a:pt x="839" y="269"/>
                  </a:lnTo>
                  <a:lnTo>
                    <a:pt x="856" y="314"/>
                  </a:lnTo>
                  <a:lnTo>
                    <a:pt x="870" y="360"/>
                  </a:lnTo>
                  <a:lnTo>
                    <a:pt x="880" y="415"/>
                  </a:lnTo>
                  <a:lnTo>
                    <a:pt x="882" y="422"/>
                  </a:lnTo>
                  <a:lnTo>
                    <a:pt x="887" y="430"/>
                  </a:lnTo>
                  <a:lnTo>
                    <a:pt x="894" y="432"/>
                  </a:lnTo>
                  <a:lnTo>
                    <a:pt x="901" y="432"/>
                  </a:lnTo>
                  <a:lnTo>
                    <a:pt x="909" y="430"/>
                  </a:lnTo>
                  <a:lnTo>
                    <a:pt x="916" y="425"/>
                  </a:lnTo>
                  <a:lnTo>
                    <a:pt x="918" y="418"/>
                  </a:lnTo>
                  <a:lnTo>
                    <a:pt x="918" y="4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29" name="AutoShape 455"/>
            <p:cNvSpPr>
              <a:spLocks/>
            </p:cNvSpPr>
            <p:nvPr/>
          </p:nvSpPr>
          <p:spPr bwMode="auto">
            <a:xfrm>
              <a:off x="6283" y="1055"/>
              <a:ext cx="422" cy="629"/>
            </a:xfrm>
            <a:custGeom>
              <a:avLst/>
              <a:gdLst>
                <a:gd name="T0" fmla="+- 0 6348 6283"/>
                <a:gd name="T1" fmla="*/ T0 w 422"/>
                <a:gd name="T2" fmla="+- 0 1447 1056"/>
                <a:gd name="T3" fmla="*/ 1447 h 629"/>
                <a:gd name="T4" fmla="+- 0 6307 6283"/>
                <a:gd name="T5" fmla="*/ T4 w 422"/>
                <a:gd name="T6" fmla="+- 0 1437 1056"/>
                <a:gd name="T7" fmla="*/ 1437 h 629"/>
                <a:gd name="T8" fmla="+- 0 6283 6283"/>
                <a:gd name="T9" fmla="*/ T8 w 422"/>
                <a:gd name="T10" fmla="+- 0 1473 1056"/>
                <a:gd name="T11" fmla="*/ 1473 h 629"/>
                <a:gd name="T12" fmla="+- 0 6307 6283"/>
                <a:gd name="T13" fmla="*/ T12 w 422"/>
                <a:gd name="T14" fmla="+- 0 1509 1056"/>
                <a:gd name="T15" fmla="*/ 1509 h 629"/>
                <a:gd name="T16" fmla="+- 0 6348 6283"/>
                <a:gd name="T17" fmla="*/ T16 w 422"/>
                <a:gd name="T18" fmla="+- 0 1500 1056"/>
                <a:gd name="T19" fmla="*/ 1500 h 629"/>
                <a:gd name="T20" fmla="+- 0 6492 6283"/>
                <a:gd name="T21" fmla="*/ T20 w 422"/>
                <a:gd name="T22" fmla="+- 0 1476 1056"/>
                <a:gd name="T23" fmla="*/ 1476 h 629"/>
                <a:gd name="T24" fmla="+- 0 6468 6283"/>
                <a:gd name="T25" fmla="*/ T24 w 422"/>
                <a:gd name="T26" fmla="+- 0 1440 1056"/>
                <a:gd name="T27" fmla="*/ 1440 h 629"/>
                <a:gd name="T28" fmla="+- 0 6427 6283"/>
                <a:gd name="T29" fmla="*/ T28 w 422"/>
                <a:gd name="T30" fmla="+- 0 1449 1056"/>
                <a:gd name="T31" fmla="*/ 1449 h 629"/>
                <a:gd name="T32" fmla="+- 0 6418 6283"/>
                <a:gd name="T33" fmla="*/ T32 w 422"/>
                <a:gd name="T34" fmla="+- 0 1492 1056"/>
                <a:gd name="T35" fmla="*/ 1492 h 629"/>
                <a:gd name="T36" fmla="+- 0 6454 6283"/>
                <a:gd name="T37" fmla="*/ T36 w 422"/>
                <a:gd name="T38" fmla="+- 0 1514 1056"/>
                <a:gd name="T39" fmla="*/ 1514 h 629"/>
                <a:gd name="T40" fmla="+- 0 6490 6283"/>
                <a:gd name="T41" fmla="*/ T40 w 422"/>
                <a:gd name="T42" fmla="+- 0 1492 1056"/>
                <a:gd name="T43" fmla="*/ 1492 h 629"/>
                <a:gd name="T44" fmla="+- 0 6592 6283"/>
                <a:gd name="T45" fmla="*/ T44 w 422"/>
                <a:gd name="T46" fmla="+- 0 1531 1056"/>
                <a:gd name="T47" fmla="*/ 1531 h 629"/>
                <a:gd name="T48" fmla="+- 0 6563 6283"/>
                <a:gd name="T49" fmla="*/ T48 w 422"/>
                <a:gd name="T50" fmla="+- 0 1507 1056"/>
                <a:gd name="T51" fmla="*/ 1507 h 629"/>
                <a:gd name="T52" fmla="+- 0 6542 6283"/>
                <a:gd name="T53" fmla="*/ T52 w 422"/>
                <a:gd name="T54" fmla="+- 0 1512 1056"/>
                <a:gd name="T55" fmla="*/ 1512 h 629"/>
                <a:gd name="T56" fmla="+- 0 6523 6283"/>
                <a:gd name="T57" fmla="*/ T56 w 422"/>
                <a:gd name="T58" fmla="+- 0 1533 1056"/>
                <a:gd name="T59" fmla="*/ 1533 h 629"/>
                <a:gd name="T60" fmla="+- 0 6533 6283"/>
                <a:gd name="T61" fmla="*/ T60 w 422"/>
                <a:gd name="T62" fmla="+- 0 1574 1056"/>
                <a:gd name="T63" fmla="*/ 1574 h 629"/>
                <a:gd name="T64" fmla="+- 0 6551 6283"/>
                <a:gd name="T65" fmla="*/ T64 w 422"/>
                <a:gd name="T66" fmla="+- 0 1584 1056"/>
                <a:gd name="T67" fmla="*/ 1584 h 629"/>
                <a:gd name="T68" fmla="+- 0 6577 6283"/>
                <a:gd name="T69" fmla="*/ T68 w 422"/>
                <a:gd name="T70" fmla="+- 0 1576 1056"/>
                <a:gd name="T71" fmla="*/ 1576 h 629"/>
                <a:gd name="T72" fmla="+- 0 6594 6283"/>
                <a:gd name="T73" fmla="*/ T72 w 422"/>
                <a:gd name="T74" fmla="+- 0 1543 1056"/>
                <a:gd name="T75" fmla="*/ 1543 h 629"/>
                <a:gd name="T76" fmla="+- 0 6697 6283"/>
                <a:gd name="T77" fmla="*/ T76 w 422"/>
                <a:gd name="T78" fmla="+- 0 1622 1056"/>
                <a:gd name="T79" fmla="*/ 1622 h 629"/>
                <a:gd name="T80" fmla="+- 0 6678 6283"/>
                <a:gd name="T81" fmla="*/ T80 w 422"/>
                <a:gd name="T82" fmla="+- 0 1610 1056"/>
                <a:gd name="T83" fmla="*/ 1610 h 629"/>
                <a:gd name="T84" fmla="+- 0 6637 6283"/>
                <a:gd name="T85" fmla="*/ T84 w 422"/>
                <a:gd name="T86" fmla="+- 0 1624 1056"/>
                <a:gd name="T87" fmla="*/ 1624 h 629"/>
                <a:gd name="T88" fmla="+- 0 6637 6283"/>
                <a:gd name="T89" fmla="*/ T88 w 422"/>
                <a:gd name="T90" fmla="+- 0 1665 1056"/>
                <a:gd name="T91" fmla="*/ 1665 h 629"/>
                <a:gd name="T92" fmla="+- 0 6652 6283"/>
                <a:gd name="T93" fmla="*/ T92 w 422"/>
                <a:gd name="T94" fmla="+- 0 1682 1056"/>
                <a:gd name="T95" fmla="*/ 1682 h 629"/>
                <a:gd name="T96" fmla="+- 0 6673 6283"/>
                <a:gd name="T97" fmla="*/ T96 w 422"/>
                <a:gd name="T98" fmla="+- 0 1684 1056"/>
                <a:gd name="T99" fmla="*/ 1684 h 629"/>
                <a:gd name="T100" fmla="+- 0 6697 6283"/>
                <a:gd name="T101" fmla="*/ T100 w 422"/>
                <a:gd name="T102" fmla="+- 0 1670 1056"/>
                <a:gd name="T103" fmla="*/ 1670 h 629"/>
                <a:gd name="T104" fmla="+- 0 6704 6283"/>
                <a:gd name="T105" fmla="*/ T104 w 422"/>
                <a:gd name="T106" fmla="+- 0 1502 1056"/>
                <a:gd name="T107" fmla="*/ 1502 h 629"/>
                <a:gd name="T108" fmla="+- 0 6685 6283"/>
                <a:gd name="T109" fmla="*/ T108 w 422"/>
                <a:gd name="T110" fmla="+- 0 1473 1056"/>
                <a:gd name="T111" fmla="*/ 1473 h 629"/>
                <a:gd name="T112" fmla="+- 0 6666 6283"/>
                <a:gd name="T113" fmla="*/ T112 w 422"/>
                <a:gd name="T114" fmla="+- 0 1466 1056"/>
                <a:gd name="T115" fmla="*/ 1466 h 629"/>
                <a:gd name="T116" fmla="+- 0 6644 6283"/>
                <a:gd name="T117" fmla="*/ T116 w 422"/>
                <a:gd name="T118" fmla="+- 0 1473 1056"/>
                <a:gd name="T119" fmla="*/ 1473 h 629"/>
                <a:gd name="T120" fmla="+- 0 6630 6283"/>
                <a:gd name="T121" fmla="*/ T120 w 422"/>
                <a:gd name="T122" fmla="+- 0 1507 1056"/>
                <a:gd name="T123" fmla="*/ 1507 h 629"/>
                <a:gd name="T124" fmla="+- 0 6647 6283"/>
                <a:gd name="T125" fmla="*/ T124 w 422"/>
                <a:gd name="T126" fmla="+- 0 1536 1056"/>
                <a:gd name="T127" fmla="*/ 1536 h 629"/>
                <a:gd name="T128" fmla="+- 0 6676 6283"/>
                <a:gd name="T129" fmla="*/ T128 w 422"/>
                <a:gd name="T130" fmla="+- 0 1543 1056"/>
                <a:gd name="T131" fmla="*/ 1543 h 629"/>
                <a:gd name="T132" fmla="+- 0 6695 6283"/>
                <a:gd name="T133" fmla="*/ T132 w 422"/>
                <a:gd name="T134" fmla="+- 0 1531 1056"/>
                <a:gd name="T135" fmla="*/ 1531 h 629"/>
                <a:gd name="T136" fmla="+- 0 6704 6283"/>
                <a:gd name="T137" fmla="*/ T136 w 422"/>
                <a:gd name="T138" fmla="+- 0 1365 1056"/>
                <a:gd name="T139" fmla="*/ 1365 h 629"/>
                <a:gd name="T140" fmla="+- 0 6685 6283"/>
                <a:gd name="T141" fmla="*/ T140 w 422"/>
                <a:gd name="T142" fmla="+- 0 1336 1056"/>
                <a:gd name="T143" fmla="*/ 1336 h 629"/>
                <a:gd name="T144" fmla="+- 0 6666 6283"/>
                <a:gd name="T145" fmla="*/ T144 w 422"/>
                <a:gd name="T146" fmla="+- 0 1329 1056"/>
                <a:gd name="T147" fmla="*/ 1329 h 629"/>
                <a:gd name="T148" fmla="+- 0 6644 6283"/>
                <a:gd name="T149" fmla="*/ T148 w 422"/>
                <a:gd name="T150" fmla="+- 0 1339 1056"/>
                <a:gd name="T151" fmla="*/ 1339 h 629"/>
                <a:gd name="T152" fmla="+- 0 6630 6283"/>
                <a:gd name="T153" fmla="*/ T152 w 422"/>
                <a:gd name="T154" fmla="+- 0 1368 1056"/>
                <a:gd name="T155" fmla="*/ 1368 h 629"/>
                <a:gd name="T156" fmla="+- 0 6654 6283"/>
                <a:gd name="T157" fmla="*/ T156 w 422"/>
                <a:gd name="T158" fmla="+- 0 1404 1056"/>
                <a:gd name="T159" fmla="*/ 1404 h 629"/>
                <a:gd name="T160" fmla="+- 0 6695 6283"/>
                <a:gd name="T161" fmla="*/ T160 w 422"/>
                <a:gd name="T162" fmla="+- 0 1394 1056"/>
                <a:gd name="T163" fmla="*/ 1394 h 629"/>
                <a:gd name="T164" fmla="+- 0 6704 6283"/>
                <a:gd name="T165" fmla="*/ T164 w 422"/>
                <a:gd name="T166" fmla="+- 0 1231 1056"/>
                <a:gd name="T167" fmla="*/ 1231 h 629"/>
                <a:gd name="T168" fmla="+- 0 6685 6283"/>
                <a:gd name="T169" fmla="*/ T168 w 422"/>
                <a:gd name="T170" fmla="+- 0 1200 1056"/>
                <a:gd name="T171" fmla="*/ 1200 h 629"/>
                <a:gd name="T172" fmla="+- 0 6644 6283"/>
                <a:gd name="T173" fmla="*/ T172 w 422"/>
                <a:gd name="T174" fmla="+- 0 1200 1056"/>
                <a:gd name="T175" fmla="*/ 1200 h 629"/>
                <a:gd name="T176" fmla="+- 0 6630 6283"/>
                <a:gd name="T177" fmla="*/ T176 w 422"/>
                <a:gd name="T178" fmla="+- 0 1231 1056"/>
                <a:gd name="T179" fmla="*/ 1231 h 629"/>
                <a:gd name="T180" fmla="+- 0 6654 6283"/>
                <a:gd name="T181" fmla="*/ T180 w 422"/>
                <a:gd name="T182" fmla="+- 0 1267 1056"/>
                <a:gd name="T183" fmla="*/ 1267 h 629"/>
                <a:gd name="T184" fmla="+- 0 6695 6283"/>
                <a:gd name="T185" fmla="*/ T184 w 422"/>
                <a:gd name="T186" fmla="+- 0 1257 1056"/>
                <a:gd name="T187" fmla="*/ 1257 h 629"/>
                <a:gd name="T188" fmla="+- 0 6704 6283"/>
                <a:gd name="T189" fmla="*/ T188 w 422"/>
                <a:gd name="T190" fmla="+- 0 1092 1056"/>
                <a:gd name="T191" fmla="*/ 1092 h 629"/>
                <a:gd name="T192" fmla="+- 0 6685 6283"/>
                <a:gd name="T193" fmla="*/ T192 w 422"/>
                <a:gd name="T194" fmla="+- 0 1063 1056"/>
                <a:gd name="T195" fmla="*/ 1063 h 629"/>
                <a:gd name="T196" fmla="+- 0 6666 6283"/>
                <a:gd name="T197" fmla="*/ T196 w 422"/>
                <a:gd name="T198" fmla="+- 0 1056 1056"/>
                <a:gd name="T199" fmla="*/ 1056 h 629"/>
                <a:gd name="T200" fmla="+- 0 6644 6283"/>
                <a:gd name="T201" fmla="*/ T200 w 422"/>
                <a:gd name="T202" fmla="+- 0 1063 1056"/>
                <a:gd name="T203" fmla="*/ 1063 h 629"/>
                <a:gd name="T204" fmla="+- 0 6630 6283"/>
                <a:gd name="T205" fmla="*/ T204 w 422"/>
                <a:gd name="T206" fmla="+- 0 1096 1056"/>
                <a:gd name="T207" fmla="*/ 1096 h 629"/>
                <a:gd name="T208" fmla="+- 0 6647 6283"/>
                <a:gd name="T209" fmla="*/ T208 w 422"/>
                <a:gd name="T210" fmla="+- 0 1125 1056"/>
                <a:gd name="T211" fmla="*/ 1125 h 629"/>
                <a:gd name="T212" fmla="+- 0 6676 6283"/>
                <a:gd name="T213" fmla="*/ T212 w 422"/>
                <a:gd name="T214" fmla="+- 0 1132 1056"/>
                <a:gd name="T215" fmla="*/ 1132 h 629"/>
                <a:gd name="T216" fmla="+- 0 6695 6283"/>
                <a:gd name="T217" fmla="*/ T216 w 422"/>
                <a:gd name="T218" fmla="+- 0 1120 1056"/>
                <a:gd name="T219" fmla="*/ 1120 h 6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422" h="629">
                  <a:moveTo>
                    <a:pt x="75" y="417"/>
                  </a:moveTo>
                  <a:lnTo>
                    <a:pt x="72" y="403"/>
                  </a:lnTo>
                  <a:lnTo>
                    <a:pt x="65" y="391"/>
                  </a:lnTo>
                  <a:lnTo>
                    <a:pt x="51" y="381"/>
                  </a:lnTo>
                  <a:lnTo>
                    <a:pt x="39" y="379"/>
                  </a:lnTo>
                  <a:lnTo>
                    <a:pt x="24" y="381"/>
                  </a:lnTo>
                  <a:lnTo>
                    <a:pt x="12" y="391"/>
                  </a:lnTo>
                  <a:lnTo>
                    <a:pt x="3" y="403"/>
                  </a:lnTo>
                  <a:lnTo>
                    <a:pt x="0" y="417"/>
                  </a:lnTo>
                  <a:lnTo>
                    <a:pt x="3" y="432"/>
                  </a:lnTo>
                  <a:lnTo>
                    <a:pt x="12" y="444"/>
                  </a:lnTo>
                  <a:lnTo>
                    <a:pt x="24" y="453"/>
                  </a:lnTo>
                  <a:lnTo>
                    <a:pt x="39" y="456"/>
                  </a:lnTo>
                  <a:lnTo>
                    <a:pt x="51" y="453"/>
                  </a:lnTo>
                  <a:lnTo>
                    <a:pt x="65" y="444"/>
                  </a:lnTo>
                  <a:lnTo>
                    <a:pt x="72" y="432"/>
                  </a:lnTo>
                  <a:lnTo>
                    <a:pt x="75" y="417"/>
                  </a:lnTo>
                  <a:moveTo>
                    <a:pt x="209" y="420"/>
                  </a:moveTo>
                  <a:lnTo>
                    <a:pt x="207" y="405"/>
                  </a:lnTo>
                  <a:lnTo>
                    <a:pt x="197" y="393"/>
                  </a:lnTo>
                  <a:lnTo>
                    <a:pt x="185" y="384"/>
                  </a:lnTo>
                  <a:lnTo>
                    <a:pt x="171" y="381"/>
                  </a:lnTo>
                  <a:lnTo>
                    <a:pt x="156" y="384"/>
                  </a:lnTo>
                  <a:lnTo>
                    <a:pt x="144" y="393"/>
                  </a:lnTo>
                  <a:lnTo>
                    <a:pt x="135" y="405"/>
                  </a:lnTo>
                  <a:lnTo>
                    <a:pt x="132" y="420"/>
                  </a:lnTo>
                  <a:lnTo>
                    <a:pt x="135" y="436"/>
                  </a:lnTo>
                  <a:lnTo>
                    <a:pt x="144" y="446"/>
                  </a:lnTo>
                  <a:lnTo>
                    <a:pt x="156" y="456"/>
                  </a:lnTo>
                  <a:lnTo>
                    <a:pt x="171" y="458"/>
                  </a:lnTo>
                  <a:lnTo>
                    <a:pt x="185" y="456"/>
                  </a:lnTo>
                  <a:lnTo>
                    <a:pt x="197" y="446"/>
                  </a:lnTo>
                  <a:lnTo>
                    <a:pt x="207" y="436"/>
                  </a:lnTo>
                  <a:lnTo>
                    <a:pt x="209" y="420"/>
                  </a:lnTo>
                  <a:moveTo>
                    <a:pt x="311" y="487"/>
                  </a:moveTo>
                  <a:lnTo>
                    <a:pt x="309" y="475"/>
                  </a:lnTo>
                  <a:lnTo>
                    <a:pt x="299" y="463"/>
                  </a:lnTo>
                  <a:lnTo>
                    <a:pt x="294" y="456"/>
                  </a:lnTo>
                  <a:lnTo>
                    <a:pt x="280" y="451"/>
                  </a:lnTo>
                  <a:lnTo>
                    <a:pt x="273" y="451"/>
                  </a:lnTo>
                  <a:lnTo>
                    <a:pt x="265" y="453"/>
                  </a:lnTo>
                  <a:lnTo>
                    <a:pt x="259" y="456"/>
                  </a:lnTo>
                  <a:lnTo>
                    <a:pt x="255" y="458"/>
                  </a:lnTo>
                  <a:lnTo>
                    <a:pt x="247" y="463"/>
                  </a:lnTo>
                  <a:lnTo>
                    <a:pt x="240" y="477"/>
                  </a:lnTo>
                  <a:lnTo>
                    <a:pt x="238" y="489"/>
                  </a:lnTo>
                  <a:lnTo>
                    <a:pt x="240" y="504"/>
                  </a:lnTo>
                  <a:lnTo>
                    <a:pt x="250" y="518"/>
                  </a:lnTo>
                  <a:lnTo>
                    <a:pt x="255" y="523"/>
                  </a:lnTo>
                  <a:lnTo>
                    <a:pt x="262" y="525"/>
                  </a:lnTo>
                  <a:lnTo>
                    <a:pt x="268" y="528"/>
                  </a:lnTo>
                  <a:lnTo>
                    <a:pt x="275" y="528"/>
                  </a:lnTo>
                  <a:lnTo>
                    <a:pt x="289" y="523"/>
                  </a:lnTo>
                  <a:lnTo>
                    <a:pt x="294" y="520"/>
                  </a:lnTo>
                  <a:lnTo>
                    <a:pt x="301" y="516"/>
                  </a:lnTo>
                  <a:lnTo>
                    <a:pt x="309" y="501"/>
                  </a:lnTo>
                  <a:lnTo>
                    <a:pt x="311" y="487"/>
                  </a:lnTo>
                  <a:moveTo>
                    <a:pt x="421" y="588"/>
                  </a:moveTo>
                  <a:lnTo>
                    <a:pt x="419" y="571"/>
                  </a:lnTo>
                  <a:lnTo>
                    <a:pt x="414" y="566"/>
                  </a:lnTo>
                  <a:lnTo>
                    <a:pt x="407" y="561"/>
                  </a:lnTo>
                  <a:lnTo>
                    <a:pt x="402" y="556"/>
                  </a:lnTo>
                  <a:lnTo>
                    <a:pt x="395" y="554"/>
                  </a:lnTo>
                  <a:lnTo>
                    <a:pt x="373" y="554"/>
                  </a:lnTo>
                  <a:lnTo>
                    <a:pt x="366" y="559"/>
                  </a:lnTo>
                  <a:lnTo>
                    <a:pt x="354" y="568"/>
                  </a:lnTo>
                  <a:lnTo>
                    <a:pt x="349" y="580"/>
                  </a:lnTo>
                  <a:lnTo>
                    <a:pt x="347" y="595"/>
                  </a:lnTo>
                  <a:lnTo>
                    <a:pt x="354" y="609"/>
                  </a:lnTo>
                  <a:lnTo>
                    <a:pt x="357" y="616"/>
                  </a:lnTo>
                  <a:lnTo>
                    <a:pt x="364" y="621"/>
                  </a:lnTo>
                  <a:lnTo>
                    <a:pt x="369" y="626"/>
                  </a:lnTo>
                  <a:lnTo>
                    <a:pt x="376" y="626"/>
                  </a:lnTo>
                  <a:lnTo>
                    <a:pt x="383" y="628"/>
                  </a:lnTo>
                  <a:lnTo>
                    <a:pt x="390" y="628"/>
                  </a:lnTo>
                  <a:lnTo>
                    <a:pt x="397" y="626"/>
                  </a:lnTo>
                  <a:lnTo>
                    <a:pt x="402" y="624"/>
                  </a:lnTo>
                  <a:lnTo>
                    <a:pt x="414" y="614"/>
                  </a:lnTo>
                  <a:lnTo>
                    <a:pt x="421" y="600"/>
                  </a:lnTo>
                  <a:lnTo>
                    <a:pt x="421" y="588"/>
                  </a:lnTo>
                  <a:moveTo>
                    <a:pt x="421" y="446"/>
                  </a:moveTo>
                  <a:lnTo>
                    <a:pt x="419" y="432"/>
                  </a:lnTo>
                  <a:lnTo>
                    <a:pt x="409" y="420"/>
                  </a:lnTo>
                  <a:lnTo>
                    <a:pt x="402" y="417"/>
                  </a:lnTo>
                  <a:lnTo>
                    <a:pt x="397" y="415"/>
                  </a:lnTo>
                  <a:lnTo>
                    <a:pt x="390" y="410"/>
                  </a:lnTo>
                  <a:lnTo>
                    <a:pt x="383" y="410"/>
                  </a:lnTo>
                  <a:lnTo>
                    <a:pt x="373" y="412"/>
                  </a:lnTo>
                  <a:lnTo>
                    <a:pt x="369" y="415"/>
                  </a:lnTo>
                  <a:lnTo>
                    <a:pt x="361" y="417"/>
                  </a:lnTo>
                  <a:lnTo>
                    <a:pt x="357" y="422"/>
                  </a:lnTo>
                  <a:lnTo>
                    <a:pt x="349" y="436"/>
                  </a:lnTo>
                  <a:lnTo>
                    <a:pt x="347" y="451"/>
                  </a:lnTo>
                  <a:lnTo>
                    <a:pt x="349" y="463"/>
                  </a:lnTo>
                  <a:lnTo>
                    <a:pt x="359" y="475"/>
                  </a:lnTo>
                  <a:lnTo>
                    <a:pt x="364" y="480"/>
                  </a:lnTo>
                  <a:lnTo>
                    <a:pt x="371" y="484"/>
                  </a:lnTo>
                  <a:lnTo>
                    <a:pt x="378" y="487"/>
                  </a:lnTo>
                  <a:lnTo>
                    <a:pt x="393" y="487"/>
                  </a:lnTo>
                  <a:lnTo>
                    <a:pt x="400" y="482"/>
                  </a:lnTo>
                  <a:lnTo>
                    <a:pt x="407" y="480"/>
                  </a:lnTo>
                  <a:lnTo>
                    <a:pt x="412" y="475"/>
                  </a:lnTo>
                  <a:lnTo>
                    <a:pt x="419" y="463"/>
                  </a:lnTo>
                  <a:lnTo>
                    <a:pt x="421" y="446"/>
                  </a:lnTo>
                  <a:moveTo>
                    <a:pt x="421" y="309"/>
                  </a:moveTo>
                  <a:lnTo>
                    <a:pt x="419" y="295"/>
                  </a:lnTo>
                  <a:lnTo>
                    <a:pt x="409" y="283"/>
                  </a:lnTo>
                  <a:lnTo>
                    <a:pt x="402" y="280"/>
                  </a:lnTo>
                  <a:lnTo>
                    <a:pt x="397" y="276"/>
                  </a:lnTo>
                  <a:lnTo>
                    <a:pt x="390" y="273"/>
                  </a:lnTo>
                  <a:lnTo>
                    <a:pt x="383" y="273"/>
                  </a:lnTo>
                  <a:lnTo>
                    <a:pt x="373" y="276"/>
                  </a:lnTo>
                  <a:lnTo>
                    <a:pt x="369" y="276"/>
                  </a:lnTo>
                  <a:lnTo>
                    <a:pt x="361" y="283"/>
                  </a:lnTo>
                  <a:lnTo>
                    <a:pt x="357" y="285"/>
                  </a:lnTo>
                  <a:lnTo>
                    <a:pt x="349" y="300"/>
                  </a:lnTo>
                  <a:lnTo>
                    <a:pt x="347" y="312"/>
                  </a:lnTo>
                  <a:lnTo>
                    <a:pt x="349" y="328"/>
                  </a:lnTo>
                  <a:lnTo>
                    <a:pt x="364" y="343"/>
                  </a:lnTo>
                  <a:lnTo>
                    <a:pt x="371" y="348"/>
                  </a:lnTo>
                  <a:lnTo>
                    <a:pt x="393" y="348"/>
                  </a:lnTo>
                  <a:lnTo>
                    <a:pt x="407" y="343"/>
                  </a:lnTo>
                  <a:lnTo>
                    <a:pt x="412" y="338"/>
                  </a:lnTo>
                  <a:lnTo>
                    <a:pt x="419" y="324"/>
                  </a:lnTo>
                  <a:lnTo>
                    <a:pt x="421" y="309"/>
                  </a:lnTo>
                  <a:moveTo>
                    <a:pt x="421" y="175"/>
                  </a:moveTo>
                  <a:lnTo>
                    <a:pt x="419" y="160"/>
                  </a:lnTo>
                  <a:lnTo>
                    <a:pt x="409" y="148"/>
                  </a:lnTo>
                  <a:lnTo>
                    <a:pt x="402" y="144"/>
                  </a:lnTo>
                  <a:lnTo>
                    <a:pt x="397" y="139"/>
                  </a:lnTo>
                  <a:lnTo>
                    <a:pt x="369" y="139"/>
                  </a:lnTo>
                  <a:lnTo>
                    <a:pt x="361" y="144"/>
                  </a:lnTo>
                  <a:lnTo>
                    <a:pt x="357" y="148"/>
                  </a:lnTo>
                  <a:lnTo>
                    <a:pt x="349" y="163"/>
                  </a:lnTo>
                  <a:lnTo>
                    <a:pt x="347" y="175"/>
                  </a:lnTo>
                  <a:lnTo>
                    <a:pt x="349" y="192"/>
                  </a:lnTo>
                  <a:lnTo>
                    <a:pt x="364" y="206"/>
                  </a:lnTo>
                  <a:lnTo>
                    <a:pt x="371" y="211"/>
                  </a:lnTo>
                  <a:lnTo>
                    <a:pt x="400" y="211"/>
                  </a:lnTo>
                  <a:lnTo>
                    <a:pt x="407" y="206"/>
                  </a:lnTo>
                  <a:lnTo>
                    <a:pt x="412" y="201"/>
                  </a:lnTo>
                  <a:lnTo>
                    <a:pt x="419" y="187"/>
                  </a:lnTo>
                  <a:lnTo>
                    <a:pt x="421" y="175"/>
                  </a:lnTo>
                  <a:moveTo>
                    <a:pt x="421" y="36"/>
                  </a:moveTo>
                  <a:lnTo>
                    <a:pt x="419" y="24"/>
                  </a:lnTo>
                  <a:lnTo>
                    <a:pt x="409" y="12"/>
                  </a:lnTo>
                  <a:lnTo>
                    <a:pt x="402" y="7"/>
                  </a:lnTo>
                  <a:lnTo>
                    <a:pt x="397" y="4"/>
                  </a:lnTo>
                  <a:lnTo>
                    <a:pt x="390" y="0"/>
                  </a:lnTo>
                  <a:lnTo>
                    <a:pt x="383" y="0"/>
                  </a:lnTo>
                  <a:lnTo>
                    <a:pt x="373" y="2"/>
                  </a:lnTo>
                  <a:lnTo>
                    <a:pt x="369" y="4"/>
                  </a:lnTo>
                  <a:lnTo>
                    <a:pt x="361" y="7"/>
                  </a:lnTo>
                  <a:lnTo>
                    <a:pt x="357" y="12"/>
                  </a:lnTo>
                  <a:lnTo>
                    <a:pt x="349" y="24"/>
                  </a:lnTo>
                  <a:lnTo>
                    <a:pt x="347" y="40"/>
                  </a:lnTo>
                  <a:lnTo>
                    <a:pt x="349" y="55"/>
                  </a:lnTo>
                  <a:lnTo>
                    <a:pt x="359" y="67"/>
                  </a:lnTo>
                  <a:lnTo>
                    <a:pt x="364" y="69"/>
                  </a:lnTo>
                  <a:lnTo>
                    <a:pt x="371" y="74"/>
                  </a:lnTo>
                  <a:lnTo>
                    <a:pt x="378" y="76"/>
                  </a:lnTo>
                  <a:lnTo>
                    <a:pt x="393" y="76"/>
                  </a:lnTo>
                  <a:lnTo>
                    <a:pt x="400" y="72"/>
                  </a:lnTo>
                  <a:lnTo>
                    <a:pt x="407" y="69"/>
                  </a:lnTo>
                  <a:lnTo>
                    <a:pt x="412" y="64"/>
                  </a:lnTo>
                  <a:lnTo>
                    <a:pt x="419" y="50"/>
                  </a:lnTo>
                  <a:lnTo>
                    <a:pt x="421" y="3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sp>
          <p:nvSpPr>
            <p:cNvPr id="30" name="Freeform 454"/>
            <p:cNvSpPr>
              <a:spLocks/>
            </p:cNvSpPr>
            <p:nvPr/>
          </p:nvSpPr>
          <p:spPr bwMode="auto">
            <a:xfrm>
              <a:off x="5481" y="918"/>
              <a:ext cx="927" cy="864"/>
            </a:xfrm>
            <a:custGeom>
              <a:avLst/>
              <a:gdLst>
                <a:gd name="T0" fmla="+- 0 6144 5482"/>
                <a:gd name="T1" fmla="*/ T0 w 927"/>
                <a:gd name="T2" fmla="+- 0 919 919"/>
                <a:gd name="T3" fmla="*/ 919 h 864"/>
                <a:gd name="T4" fmla="+- 0 5482 5482"/>
                <a:gd name="T5" fmla="*/ T4 w 927"/>
                <a:gd name="T6" fmla="+- 0 1464 919"/>
                <a:gd name="T7" fmla="*/ 1464 h 864"/>
                <a:gd name="T8" fmla="+- 0 5746 5482"/>
                <a:gd name="T9" fmla="*/ T8 w 927"/>
                <a:gd name="T10" fmla="+- 0 1783 919"/>
                <a:gd name="T11" fmla="*/ 1783 h 864"/>
                <a:gd name="T12" fmla="+- 0 6408 5482"/>
                <a:gd name="T13" fmla="*/ T12 w 927"/>
                <a:gd name="T14" fmla="+- 0 1240 919"/>
                <a:gd name="T15" fmla="*/ 1240 h 864"/>
                <a:gd name="T16" fmla="+- 0 6144 5482"/>
                <a:gd name="T17" fmla="*/ T16 w 927"/>
                <a:gd name="T18" fmla="+- 0 919 919"/>
                <a:gd name="T19" fmla="*/ 919 h 8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27" h="864">
                  <a:moveTo>
                    <a:pt x="662" y="0"/>
                  </a:moveTo>
                  <a:lnTo>
                    <a:pt x="0" y="545"/>
                  </a:lnTo>
                  <a:lnTo>
                    <a:pt x="264" y="864"/>
                  </a:lnTo>
                  <a:lnTo>
                    <a:pt x="926" y="321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31" name="Picture 4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" y="1451"/>
              <a:ext cx="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" y="1290"/>
              <a:ext cx="12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" y="1134"/>
              <a:ext cx="1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78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92419" y="4269968"/>
            <a:ext cx="113788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Sanayi kazalarından koruma </a:t>
            </a:r>
            <a:r>
              <a:rPr lang="tr-TR" sz="3600" dirty="0" smtClean="0"/>
              <a:t>tedbirleri arasında </a:t>
            </a:r>
            <a:r>
              <a:rPr lang="tr-TR" sz="3600" dirty="0"/>
              <a:t>gözlerin </a:t>
            </a:r>
            <a:r>
              <a:rPr lang="tr-TR" sz="3600" dirty="0" smtClean="0"/>
              <a:t>tehlikelerden, fiziksel </a:t>
            </a:r>
            <a:r>
              <a:rPr lang="tr-TR" sz="3600" dirty="0"/>
              <a:t>ve kimyasal etkiler altında</a:t>
            </a:r>
          </a:p>
          <a:p>
            <a:r>
              <a:rPr lang="tr-TR" sz="3600" dirty="0"/>
              <a:t>kalmalarından veya </a:t>
            </a:r>
            <a:r>
              <a:rPr lang="tr-TR" sz="3600" dirty="0" smtClean="0"/>
              <a:t>radyasyonlardan korunmaları </a:t>
            </a:r>
            <a:r>
              <a:rPr lang="tr-TR" sz="3600" dirty="0"/>
              <a:t>önemli bir </a:t>
            </a:r>
            <a:r>
              <a:rPr lang="tr-TR" sz="3600" dirty="0" smtClean="0"/>
              <a:t>konu oluşturmaktadır.</a:t>
            </a:r>
          </a:p>
          <a:p>
            <a:endParaRPr lang="tr-TR" sz="3600" dirty="0"/>
          </a:p>
          <a:p>
            <a:r>
              <a:rPr lang="tr-TR" sz="3600" dirty="0" smtClean="0"/>
              <a:t>Her </a:t>
            </a:r>
            <a:r>
              <a:rPr lang="tr-TR" sz="3600" dirty="0"/>
              <a:t>yıl işyerlerinde </a:t>
            </a:r>
            <a:r>
              <a:rPr lang="tr-TR" sz="3600" dirty="0" smtClean="0"/>
              <a:t>meydana gelen </a:t>
            </a:r>
            <a:r>
              <a:rPr lang="tr-TR" sz="3600" dirty="0"/>
              <a:t>göz yaralanmaları </a:t>
            </a:r>
            <a:r>
              <a:rPr lang="tr-TR" sz="3600" dirty="0" smtClean="0"/>
              <a:t>gözlerin korunmasına yeterince dikkat </a:t>
            </a:r>
            <a:r>
              <a:rPr lang="tr-TR" sz="3600" dirty="0"/>
              <a:t>edilmediğini göstermektedir</a:t>
            </a:r>
            <a:r>
              <a:rPr lang="tr-TR" sz="3600" dirty="0" smtClean="0"/>
              <a:t>. Uçucu</a:t>
            </a:r>
            <a:r>
              <a:rPr lang="tr-TR" sz="3600" dirty="0"/>
              <a:t>, fırlayıcı ve </a:t>
            </a:r>
            <a:r>
              <a:rPr lang="tr-TR" sz="3600" dirty="0" smtClean="0"/>
              <a:t>sıçrayıcı parçalardan meydana gelen </a:t>
            </a:r>
            <a:r>
              <a:rPr lang="tr-TR" sz="3600" dirty="0"/>
              <a:t>göz </a:t>
            </a:r>
            <a:r>
              <a:rPr lang="tr-TR" sz="3600" dirty="0" smtClean="0"/>
              <a:t>yaralanmalarını önlemek </a:t>
            </a:r>
            <a:r>
              <a:rPr lang="tr-TR" sz="3600" dirty="0"/>
              <a:t>üzere koruyucu </a:t>
            </a:r>
            <a:r>
              <a:rPr lang="tr-TR" sz="3600" dirty="0" smtClean="0"/>
              <a:t>gözlüklerin kullanılması zorunludur</a:t>
            </a:r>
            <a:r>
              <a:rPr lang="tr-TR" sz="3600" dirty="0"/>
              <a:t>. Gözlerin korunması uygun </a:t>
            </a:r>
            <a:r>
              <a:rPr lang="tr-TR" sz="3600" dirty="0" smtClean="0"/>
              <a:t>özellikte </a:t>
            </a:r>
            <a:r>
              <a:rPr lang="tr-TR" sz="3600" dirty="0"/>
              <a:t>gözlük veya buna</a:t>
            </a:r>
          </a:p>
          <a:p>
            <a:r>
              <a:rPr lang="tr-TR" sz="3600" dirty="0"/>
              <a:t>benzer koruyucular kullanmakla mümkün olabilmektedir.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1" y="180903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*</a:t>
            </a:r>
            <a:r>
              <a:rPr lang="tr-TR" sz="4400" b="1" dirty="0" smtClean="0">
                <a:solidFill>
                  <a:srgbClr val="FF0000"/>
                </a:solidFill>
              </a:rPr>
              <a:t>GÖZLERİN </a:t>
            </a:r>
            <a:r>
              <a:rPr lang="tr-TR" sz="4400" b="1" dirty="0">
                <a:solidFill>
                  <a:srgbClr val="FF0000"/>
                </a:solidFill>
              </a:rPr>
              <a:t>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43921" y="34544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6B5952-DB1F-49DF-957E-D91C85941112}"/>
              </a:ext>
            </a:extLst>
          </p:cNvPr>
          <p:cNvSpPr txBox="1"/>
          <p:nvPr/>
        </p:nvSpPr>
        <p:spPr>
          <a:xfrm>
            <a:off x="982886" y="636276"/>
            <a:ext cx="22046448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tr-TR" sz="5400" b="1" dirty="0"/>
              <a:t>KİŞİSEL KORUNMA </a:t>
            </a:r>
            <a:r>
              <a:rPr lang="tr-TR" sz="5400" b="1" dirty="0" smtClean="0"/>
              <a:t>ARAÇLARININ SINIFLANDIRILMASI </a:t>
            </a:r>
            <a:r>
              <a:rPr lang="tr-TR" sz="5400" b="1" dirty="0"/>
              <a:t>VE KULLANIMI</a:t>
            </a:r>
            <a:endParaRPr lang="en-US" sz="5400" b="1" dirty="0">
              <a:latin typeface="Montserrat" panose="00000500000000000000" pitchFamily="50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grpSp>
        <p:nvGrpSpPr>
          <p:cNvPr id="10" name="Group 444"/>
          <p:cNvGrpSpPr>
            <a:grpSpLocks/>
          </p:cNvGrpSpPr>
          <p:nvPr/>
        </p:nvGrpSpPr>
        <p:grpSpPr bwMode="auto">
          <a:xfrm>
            <a:off x="16516096" y="2578471"/>
            <a:ext cx="5237140" cy="5282159"/>
            <a:chOff x="1430" y="137"/>
            <a:chExt cx="2792" cy="2816"/>
          </a:xfrm>
        </p:grpSpPr>
        <p:pic>
          <p:nvPicPr>
            <p:cNvPr id="12" name="Picture 4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137"/>
              <a:ext cx="2792" cy="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Line 447"/>
            <p:cNvCxnSpPr>
              <a:cxnSpLocks noChangeShapeType="1"/>
            </p:cNvCxnSpPr>
            <p:nvPr/>
          </p:nvCxnSpPr>
          <p:spPr bwMode="auto">
            <a:xfrm>
              <a:off x="1432" y="2948"/>
              <a:ext cx="2790" cy="0"/>
            </a:xfrm>
            <a:prstGeom prst="line">
              <a:avLst/>
            </a:prstGeom>
            <a:noFill/>
            <a:ln w="6096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4" name="Picture 4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728"/>
              <a:ext cx="2409" cy="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445"/>
            <p:cNvSpPr>
              <a:spLocks/>
            </p:cNvSpPr>
            <p:nvPr/>
          </p:nvSpPr>
          <p:spPr bwMode="auto">
            <a:xfrm>
              <a:off x="1431" y="2397"/>
              <a:ext cx="1412" cy="556"/>
            </a:xfrm>
            <a:custGeom>
              <a:avLst/>
              <a:gdLst>
                <a:gd name="T0" fmla="+- 0 1432 1432"/>
                <a:gd name="T1" fmla="*/ T0 w 1412"/>
                <a:gd name="T2" fmla="+- 0 2397 2397"/>
                <a:gd name="T3" fmla="*/ 2397 h 556"/>
                <a:gd name="T4" fmla="+- 0 1432 1432"/>
                <a:gd name="T5" fmla="*/ T4 w 1412"/>
                <a:gd name="T6" fmla="+- 0 2953 2397"/>
                <a:gd name="T7" fmla="*/ 2953 h 556"/>
                <a:gd name="T8" fmla="+- 0 2843 1432"/>
                <a:gd name="T9" fmla="*/ T8 w 1412"/>
                <a:gd name="T10" fmla="+- 0 2953 2397"/>
                <a:gd name="T11" fmla="*/ 2953 h 556"/>
                <a:gd name="T12" fmla="+- 0 2435 1432"/>
                <a:gd name="T13" fmla="*/ T12 w 1412"/>
                <a:gd name="T14" fmla="+- 0 2628 2397"/>
                <a:gd name="T15" fmla="*/ 2628 h 556"/>
                <a:gd name="T16" fmla="+- 0 1432 1432"/>
                <a:gd name="T17" fmla="*/ T16 w 1412"/>
                <a:gd name="T18" fmla="+- 0 2397 2397"/>
                <a:gd name="T19" fmla="*/ 2397 h 5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412" h="556">
                  <a:moveTo>
                    <a:pt x="0" y="0"/>
                  </a:moveTo>
                  <a:lnTo>
                    <a:pt x="0" y="556"/>
                  </a:lnTo>
                  <a:lnTo>
                    <a:pt x="1411" y="556"/>
                  </a:lnTo>
                  <a:lnTo>
                    <a:pt x="1003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pic>
        <p:nvPicPr>
          <p:cNvPr id="16" name="image1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776595" y="8950450"/>
            <a:ext cx="4601105" cy="36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74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67714" y="2880053"/>
            <a:ext cx="1282374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Gözlük</a:t>
            </a:r>
            <a:r>
              <a:rPr lang="en-US" sz="3600" dirty="0"/>
              <a:t> </a:t>
            </a:r>
            <a:r>
              <a:rPr lang="en-US" sz="3600" dirty="0" err="1"/>
              <a:t>takmadan</a:t>
            </a:r>
            <a:r>
              <a:rPr lang="en-US" sz="3600" dirty="0"/>
              <a:t> </a:t>
            </a:r>
            <a:r>
              <a:rPr lang="en-US" sz="3600" dirty="0" err="1"/>
              <a:t>çalışırken</a:t>
            </a:r>
            <a:r>
              <a:rPr lang="en-US" sz="3600" dirty="0"/>
              <a:t> </a:t>
            </a:r>
            <a:r>
              <a:rPr lang="en-US" sz="3600" dirty="0" err="1"/>
              <a:t>herhangi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parça</a:t>
            </a:r>
            <a:r>
              <a:rPr lang="en-US" sz="3600" dirty="0"/>
              <a:t> </a:t>
            </a:r>
            <a:r>
              <a:rPr lang="en-US" sz="3600" dirty="0" err="1" smtClean="0"/>
              <a:t>fırlamasına</a:t>
            </a:r>
            <a:r>
              <a:rPr lang="en-US" sz="3600" dirty="0" smtClean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sıçramasına</a:t>
            </a:r>
            <a:r>
              <a:rPr lang="en-US" sz="3600" dirty="0"/>
              <a:t> </a:t>
            </a:r>
            <a:r>
              <a:rPr lang="en-US" sz="3600" dirty="0" err="1"/>
              <a:t>maruz</a:t>
            </a:r>
            <a:r>
              <a:rPr lang="en-US" sz="3600" dirty="0"/>
              <a:t> </a:t>
            </a:r>
            <a:r>
              <a:rPr lang="en-US" sz="3600" dirty="0" err="1"/>
              <a:t>kalındığı</a:t>
            </a:r>
            <a:r>
              <a:rPr lang="en-US" sz="3600" dirty="0"/>
              <a:t> </a:t>
            </a:r>
            <a:r>
              <a:rPr lang="en-US" sz="3600" dirty="0" err="1"/>
              <a:t>takdirde</a:t>
            </a:r>
            <a:r>
              <a:rPr lang="en-US" sz="3600" dirty="0"/>
              <a:t> </a:t>
            </a:r>
            <a:r>
              <a:rPr lang="en-US" sz="3600" dirty="0" err="1"/>
              <a:t>yalnızca</a:t>
            </a:r>
            <a:r>
              <a:rPr lang="en-US" sz="3600" dirty="0"/>
              <a:t> </a:t>
            </a:r>
            <a:r>
              <a:rPr lang="en-US" sz="3600" dirty="0" err="1"/>
              <a:t>göz</a:t>
            </a:r>
            <a:r>
              <a:rPr lang="en-US" sz="3600" dirty="0"/>
              <a:t> </a:t>
            </a:r>
            <a:r>
              <a:rPr lang="en-US" sz="3600" dirty="0" err="1"/>
              <a:t>yaralanması</a:t>
            </a:r>
            <a:r>
              <a:rPr lang="en-US" sz="3600" dirty="0"/>
              <a:t> </a:t>
            </a:r>
            <a:r>
              <a:rPr lang="en-US" sz="3600" dirty="0" err="1"/>
              <a:t>değil</a:t>
            </a:r>
            <a:r>
              <a:rPr lang="en-US" sz="3600" dirty="0"/>
              <a:t>, </a:t>
            </a:r>
            <a:r>
              <a:rPr lang="en-US" sz="3600" dirty="0" err="1"/>
              <a:t>aynı</a:t>
            </a:r>
            <a:r>
              <a:rPr lang="en-US" sz="3600" dirty="0"/>
              <a:t> </a:t>
            </a:r>
            <a:r>
              <a:rPr lang="en-US" sz="3600" dirty="0" err="1"/>
              <a:t>zamanda</a:t>
            </a:r>
            <a:r>
              <a:rPr lang="en-US" sz="3600" dirty="0"/>
              <a:t> </a:t>
            </a:r>
            <a:r>
              <a:rPr lang="en-US" sz="3600" dirty="0" err="1"/>
              <a:t>gözün</a:t>
            </a:r>
            <a:r>
              <a:rPr lang="en-US" sz="3600" dirty="0"/>
              <a:t> </a:t>
            </a:r>
            <a:r>
              <a:rPr lang="en-US" sz="3600" dirty="0" err="1"/>
              <a:t>çevresindeki</a:t>
            </a:r>
            <a:r>
              <a:rPr lang="en-US" sz="3600" dirty="0"/>
              <a:t> </a:t>
            </a:r>
            <a:r>
              <a:rPr lang="en-US" sz="3600" dirty="0" err="1"/>
              <a:t>kemikler</a:t>
            </a:r>
            <a:r>
              <a:rPr lang="en-US" sz="3600" dirty="0"/>
              <a:t> de </a:t>
            </a:r>
            <a:r>
              <a:rPr lang="en-US" sz="3600" dirty="0" err="1"/>
              <a:t>zarar</a:t>
            </a:r>
            <a:r>
              <a:rPr lang="en-US" sz="3600" dirty="0"/>
              <a:t> </a:t>
            </a:r>
            <a:r>
              <a:rPr lang="en-US" sz="3600" dirty="0" err="1"/>
              <a:t>görmekte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muhtemelen</a:t>
            </a:r>
            <a:r>
              <a:rPr lang="en-US" sz="3600" dirty="0"/>
              <a:t> </a:t>
            </a:r>
            <a:r>
              <a:rPr lang="en-US" sz="3600" dirty="0" err="1"/>
              <a:t>kemik</a:t>
            </a:r>
            <a:r>
              <a:rPr lang="en-US" sz="3600" dirty="0"/>
              <a:t> </a:t>
            </a:r>
            <a:r>
              <a:rPr lang="en-US" sz="3600" dirty="0" err="1" smtClean="0"/>
              <a:t>çatlamaları</a:t>
            </a:r>
            <a:r>
              <a:rPr lang="en-US" sz="3600" dirty="0" smtClean="0"/>
              <a:t> </a:t>
            </a:r>
            <a:r>
              <a:rPr lang="en-US" sz="3600" dirty="0" err="1"/>
              <a:t>meydana</a:t>
            </a:r>
            <a:r>
              <a:rPr lang="en-US" sz="3600" dirty="0"/>
              <a:t> </a:t>
            </a:r>
            <a:r>
              <a:rPr lang="en-US" sz="3600" dirty="0" err="1" smtClean="0"/>
              <a:t>gelebilmektedir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r>
              <a:rPr lang="en-US" sz="3600" dirty="0" err="1"/>
              <a:t>Fırlayan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sıçrayan</a:t>
            </a:r>
            <a:r>
              <a:rPr lang="en-US" sz="3600" dirty="0"/>
              <a:t> </a:t>
            </a:r>
            <a:r>
              <a:rPr lang="en-US" sz="3600" dirty="0" err="1" smtClean="0"/>
              <a:t>parç</a:t>
            </a:r>
            <a:r>
              <a:rPr lang="tr-TR" sz="3600" dirty="0" smtClean="0"/>
              <a:t>a</a:t>
            </a:r>
            <a:r>
              <a:rPr lang="en-US" sz="3600" dirty="0" err="1" smtClean="0"/>
              <a:t>cıklar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err="1"/>
              <a:t>çimento</a:t>
            </a:r>
            <a:r>
              <a:rPr lang="en-US" sz="3600" dirty="0"/>
              <a:t>, </a:t>
            </a:r>
            <a:r>
              <a:rPr lang="en-US" sz="3600" dirty="0" err="1"/>
              <a:t>klinker</a:t>
            </a:r>
            <a:r>
              <a:rPr lang="en-US" sz="3600" dirty="0"/>
              <a:t>, </a:t>
            </a:r>
            <a:r>
              <a:rPr lang="en-US" sz="3600" dirty="0" err="1"/>
              <a:t>ergimiş</a:t>
            </a:r>
            <a:r>
              <a:rPr lang="en-US" sz="3600" dirty="0"/>
              <a:t> metal, </a:t>
            </a:r>
            <a:r>
              <a:rPr lang="en-US" sz="3600" dirty="0" err="1"/>
              <a:t>elektrik</a:t>
            </a:r>
            <a:r>
              <a:rPr lang="en-US" sz="3600" dirty="0"/>
              <a:t> </a:t>
            </a:r>
            <a:r>
              <a:rPr lang="en-US" sz="3600" dirty="0" err="1"/>
              <a:t>kıvılcımları</a:t>
            </a:r>
            <a:r>
              <a:rPr lang="en-US" sz="3600" dirty="0"/>
              <a:t>, </a:t>
            </a:r>
            <a:r>
              <a:rPr lang="en-US" sz="3600" dirty="0" err="1"/>
              <a:t>kimyasal</a:t>
            </a:r>
            <a:r>
              <a:rPr lang="en-US" sz="3600" dirty="0"/>
              <a:t> </a:t>
            </a:r>
            <a:r>
              <a:rPr lang="en-US" sz="3600" dirty="0" err="1"/>
              <a:t>maddeler</a:t>
            </a:r>
            <a:r>
              <a:rPr lang="en-US" sz="3600" dirty="0"/>
              <a:t>) </a:t>
            </a:r>
            <a:r>
              <a:rPr lang="en-US" sz="3600" dirty="0" err="1"/>
              <a:t>dumandan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aşındırıcı</a:t>
            </a:r>
            <a:r>
              <a:rPr lang="en-US" sz="3600" dirty="0"/>
              <a:t> </a:t>
            </a:r>
            <a:r>
              <a:rPr lang="en-US" sz="3600" dirty="0" err="1"/>
              <a:t>buhardan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gazlardan</a:t>
            </a:r>
            <a:r>
              <a:rPr lang="en-US" sz="3600" dirty="0"/>
              <a:t> </a:t>
            </a:r>
            <a:r>
              <a:rPr lang="en-US" sz="3600" dirty="0" err="1"/>
              <a:t>meydana</a:t>
            </a:r>
            <a:r>
              <a:rPr lang="en-US" sz="3600" dirty="0"/>
              <a:t> </a:t>
            </a:r>
            <a:r>
              <a:rPr lang="en-US" sz="3600" dirty="0" err="1"/>
              <a:t>gelen</a:t>
            </a:r>
            <a:r>
              <a:rPr lang="en-US" sz="3600" dirty="0"/>
              <a:t> </a:t>
            </a:r>
            <a:r>
              <a:rPr lang="en-US" sz="3600" dirty="0" err="1"/>
              <a:t>tahrişler</a:t>
            </a:r>
            <a:r>
              <a:rPr lang="en-US" sz="3600" dirty="0"/>
              <a:t>, </a:t>
            </a:r>
            <a:r>
              <a:rPr lang="en-US" sz="3600" dirty="0" err="1"/>
              <a:t>ışın</a:t>
            </a:r>
            <a:r>
              <a:rPr lang="en-US" sz="3600" dirty="0"/>
              <a:t> </a:t>
            </a:r>
            <a:r>
              <a:rPr lang="en-US" sz="3600" dirty="0" err="1"/>
              <a:t>yayını</a:t>
            </a:r>
            <a:r>
              <a:rPr lang="en-US" sz="3600" dirty="0"/>
              <a:t> (</a:t>
            </a:r>
            <a:r>
              <a:rPr lang="en-US" sz="3600" dirty="0" err="1"/>
              <a:t>kaynak</a:t>
            </a:r>
            <a:r>
              <a:rPr lang="en-US" sz="3600" dirty="0"/>
              <a:t> </a:t>
            </a:r>
            <a:r>
              <a:rPr lang="en-US" sz="3600" dirty="0" err="1"/>
              <a:t>kesme</a:t>
            </a:r>
            <a:r>
              <a:rPr lang="en-US" sz="3600" dirty="0"/>
              <a:t>, </a:t>
            </a:r>
            <a:r>
              <a:rPr lang="en-US" sz="3600" dirty="0" err="1"/>
              <a:t>kısa</a:t>
            </a:r>
            <a:r>
              <a:rPr lang="en-US" sz="3600" dirty="0"/>
              <a:t> </a:t>
            </a:r>
            <a:r>
              <a:rPr lang="en-US" sz="3600" dirty="0" err="1"/>
              <a:t>akım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) </a:t>
            </a:r>
            <a:r>
              <a:rPr lang="en-US" sz="3600" dirty="0" err="1"/>
              <a:t>göz</a:t>
            </a:r>
            <a:r>
              <a:rPr lang="en-US" sz="3600" dirty="0"/>
              <a:t> </a:t>
            </a:r>
            <a:r>
              <a:rPr lang="en-US" sz="3600" dirty="0" err="1"/>
              <a:t>yaralanmalarına</a:t>
            </a:r>
            <a:r>
              <a:rPr lang="en-US" sz="3600" dirty="0"/>
              <a:t> </a:t>
            </a:r>
            <a:r>
              <a:rPr lang="en-US" sz="3600" dirty="0" err="1"/>
              <a:t>sebep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risklerdir</a:t>
            </a:r>
            <a:r>
              <a:rPr lang="en-US" sz="3600" dirty="0"/>
              <a:t>.</a:t>
            </a:r>
            <a:endParaRPr lang="tr-TR" sz="3600" dirty="0"/>
          </a:p>
          <a:p>
            <a:r>
              <a:rPr lang="en-US" sz="3600" dirty="0" err="1"/>
              <a:t>Koruyucu</a:t>
            </a:r>
            <a:r>
              <a:rPr lang="en-US" sz="3600" dirty="0"/>
              <a:t> </a:t>
            </a:r>
            <a:r>
              <a:rPr lang="en-US" sz="3600" dirty="0" err="1"/>
              <a:t>gözlük</a:t>
            </a:r>
            <a:r>
              <a:rPr lang="en-US" sz="3600" dirty="0"/>
              <a:t> </a:t>
            </a:r>
            <a:r>
              <a:rPr lang="en-US" sz="3600" dirty="0" err="1"/>
              <a:t>takmadan</a:t>
            </a:r>
            <a:r>
              <a:rPr lang="en-US" sz="3600" dirty="0"/>
              <a:t>, </a:t>
            </a:r>
            <a:r>
              <a:rPr lang="en-US" sz="3600" dirty="0" err="1"/>
              <a:t>taşlama</a:t>
            </a:r>
            <a:r>
              <a:rPr lang="en-US" sz="3600" dirty="0"/>
              <a:t>, </a:t>
            </a:r>
            <a:r>
              <a:rPr lang="en-US" sz="3600" dirty="0" err="1"/>
              <a:t>delik</a:t>
            </a:r>
            <a:r>
              <a:rPr lang="en-US" sz="3600" dirty="0"/>
              <a:t> </a:t>
            </a:r>
            <a:r>
              <a:rPr lang="en-US" sz="3600" dirty="0" err="1"/>
              <a:t>delme</a:t>
            </a:r>
            <a:r>
              <a:rPr lang="en-US" sz="3600" dirty="0"/>
              <a:t>, </a:t>
            </a:r>
            <a:r>
              <a:rPr lang="en-US" sz="3600" dirty="0" err="1"/>
              <a:t>kaynak</a:t>
            </a:r>
            <a:r>
              <a:rPr lang="en-US" sz="3600" dirty="0"/>
              <a:t> </a:t>
            </a:r>
            <a:r>
              <a:rPr lang="en-US" sz="3600" dirty="0" err="1"/>
              <a:t>işleri</a:t>
            </a:r>
            <a:r>
              <a:rPr lang="en-US" sz="3600" dirty="0"/>
              <a:t>, </a:t>
            </a:r>
            <a:r>
              <a:rPr lang="en-US" sz="3600" dirty="0" err="1"/>
              <a:t>torna</a:t>
            </a:r>
            <a:r>
              <a:rPr lang="en-US" sz="3600" dirty="0"/>
              <a:t>, </a:t>
            </a:r>
            <a:r>
              <a:rPr lang="en-US" sz="3600" dirty="0" err="1"/>
              <a:t>freze</a:t>
            </a:r>
            <a:r>
              <a:rPr lang="en-US" sz="3600" dirty="0"/>
              <a:t>, </a:t>
            </a:r>
            <a:r>
              <a:rPr lang="en-US" sz="3600" dirty="0" err="1"/>
              <a:t>polisa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etrafa</a:t>
            </a:r>
            <a:r>
              <a:rPr lang="en-US" sz="3600" dirty="0"/>
              <a:t> </a:t>
            </a:r>
            <a:r>
              <a:rPr lang="en-US" sz="3600" dirty="0" err="1"/>
              <a:t>uçan</a:t>
            </a:r>
            <a:r>
              <a:rPr lang="en-US" sz="3600" dirty="0"/>
              <a:t> </a:t>
            </a:r>
            <a:r>
              <a:rPr lang="en-US" sz="3600" dirty="0" err="1"/>
              <a:t>parçalar</a:t>
            </a:r>
            <a:r>
              <a:rPr lang="en-US" sz="3600" dirty="0"/>
              <a:t> </a:t>
            </a:r>
            <a:r>
              <a:rPr lang="en-US" sz="3600" dirty="0" err="1" smtClean="0"/>
              <a:t>sıçra</a:t>
            </a:r>
            <a:r>
              <a:rPr lang="en-US" sz="3600" dirty="0" err="1"/>
              <a:t>tan</a:t>
            </a:r>
            <a:r>
              <a:rPr lang="en-US" sz="3600" dirty="0"/>
              <a:t> </a:t>
            </a:r>
            <a:r>
              <a:rPr lang="en-US" sz="3600" dirty="0" err="1"/>
              <a:t>işler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kimyasal</a:t>
            </a:r>
            <a:r>
              <a:rPr lang="en-US" sz="3600" dirty="0"/>
              <a:t> </a:t>
            </a:r>
            <a:r>
              <a:rPr lang="en-US" sz="3600" dirty="0" err="1"/>
              <a:t>madde</a:t>
            </a:r>
            <a:r>
              <a:rPr lang="en-US" sz="3600" dirty="0"/>
              <a:t> </a:t>
            </a:r>
            <a:r>
              <a:rPr lang="en-US" sz="3600" dirty="0" err="1"/>
              <a:t>boşaltmaları</a:t>
            </a:r>
            <a:r>
              <a:rPr lang="en-US" sz="3600" dirty="0"/>
              <a:t> </a:t>
            </a:r>
            <a:r>
              <a:rPr lang="en-US" sz="3600" dirty="0" err="1"/>
              <a:t>yapılmamalıdır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 smtClean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dirty="0" err="1"/>
              <a:t>Gözlük</a:t>
            </a:r>
            <a:r>
              <a:rPr lang="en-US" sz="3600" dirty="0"/>
              <a:t> </a:t>
            </a:r>
            <a:r>
              <a:rPr lang="en-US" sz="3600" dirty="0" err="1" smtClean="0"/>
              <a:t>gerektirmeyen</a:t>
            </a:r>
            <a:r>
              <a:rPr lang="en-US" sz="3600" dirty="0" smtClean="0"/>
              <a:t> </a:t>
            </a:r>
            <a:r>
              <a:rPr lang="en-US" sz="3600" dirty="0" err="1"/>
              <a:t>fakat</a:t>
            </a:r>
            <a:r>
              <a:rPr lang="en-US" sz="3600" dirty="0"/>
              <a:t> </a:t>
            </a:r>
            <a:r>
              <a:rPr lang="en-US" sz="3600" dirty="0" err="1"/>
              <a:t>sıçrama</a:t>
            </a:r>
            <a:r>
              <a:rPr lang="en-US" sz="3600" dirty="0"/>
              <a:t> </a:t>
            </a:r>
            <a:r>
              <a:rPr lang="en-US" sz="3600" dirty="0" err="1"/>
              <a:t>yapan</a:t>
            </a:r>
            <a:r>
              <a:rPr lang="en-US" sz="3600" dirty="0"/>
              <a:t> </a:t>
            </a:r>
            <a:r>
              <a:rPr lang="en-US" sz="3600" dirty="0" err="1"/>
              <a:t>işlerde</a:t>
            </a:r>
            <a:r>
              <a:rPr lang="en-US" sz="3600" dirty="0"/>
              <a:t> </a:t>
            </a:r>
            <a:r>
              <a:rPr lang="en-US" sz="3600" dirty="0" err="1"/>
              <a:t>şeffaf</a:t>
            </a:r>
            <a:r>
              <a:rPr lang="en-US" sz="3600" dirty="0"/>
              <a:t> </a:t>
            </a:r>
            <a:r>
              <a:rPr lang="en-US" sz="3600" dirty="0" err="1"/>
              <a:t>yüz</a:t>
            </a:r>
            <a:r>
              <a:rPr lang="en-US" sz="3600" dirty="0"/>
              <a:t> </a:t>
            </a:r>
            <a:r>
              <a:rPr lang="en-US" sz="3600" dirty="0" err="1"/>
              <a:t>siperi</a:t>
            </a:r>
            <a:r>
              <a:rPr lang="en-US" sz="3600" dirty="0"/>
              <a:t> </a:t>
            </a:r>
            <a:r>
              <a:rPr lang="en-US" sz="3600" dirty="0" err="1" smtClean="0"/>
              <a:t>kullanılmalıdır</a:t>
            </a:r>
            <a:r>
              <a:rPr lang="en-US" sz="3600" dirty="0"/>
              <a:t>. </a:t>
            </a:r>
            <a:r>
              <a:rPr lang="en-US" sz="3600" dirty="0" err="1"/>
              <a:t>Uygun</a:t>
            </a:r>
            <a:r>
              <a:rPr lang="en-US" sz="3600" dirty="0"/>
              <a:t> </a:t>
            </a:r>
            <a:r>
              <a:rPr lang="en-US" sz="3600" dirty="0" err="1"/>
              <a:t>maske</a:t>
            </a:r>
            <a:r>
              <a:rPr lang="en-US" sz="3600" dirty="0"/>
              <a:t> </a:t>
            </a:r>
            <a:r>
              <a:rPr lang="en-US" sz="3600" dirty="0" err="1"/>
              <a:t>takmadan</a:t>
            </a:r>
            <a:r>
              <a:rPr lang="en-US" sz="3600" dirty="0"/>
              <a:t> </a:t>
            </a:r>
            <a:r>
              <a:rPr lang="en-US" sz="3600" dirty="0" err="1"/>
              <a:t>zararlı</a:t>
            </a:r>
            <a:r>
              <a:rPr lang="en-US" sz="3600" dirty="0"/>
              <a:t> </a:t>
            </a:r>
            <a:r>
              <a:rPr lang="en-US" sz="3600" dirty="0" err="1"/>
              <a:t>toz</a:t>
            </a:r>
            <a:r>
              <a:rPr lang="en-US" sz="3600" dirty="0"/>
              <a:t>, </a:t>
            </a:r>
            <a:r>
              <a:rPr lang="en-US" sz="3600" dirty="0" err="1"/>
              <a:t>gaz</a:t>
            </a:r>
            <a:r>
              <a:rPr lang="en-US" sz="3600" dirty="0"/>
              <a:t>, </a:t>
            </a:r>
            <a:r>
              <a:rPr lang="en-US" sz="3600" dirty="0" err="1"/>
              <a:t>duman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buhar</a:t>
            </a:r>
            <a:r>
              <a:rPr lang="en-US" sz="3600" dirty="0"/>
              <a:t> </a:t>
            </a:r>
            <a:r>
              <a:rPr lang="en-US" sz="3600" dirty="0" err="1"/>
              <a:t>meydana</a:t>
            </a:r>
            <a:r>
              <a:rPr lang="en-US" sz="3600" dirty="0"/>
              <a:t> </a:t>
            </a:r>
            <a:r>
              <a:rPr lang="en-US" sz="3600" dirty="0" err="1"/>
              <a:t>gelen</a:t>
            </a:r>
            <a:r>
              <a:rPr lang="en-US" sz="3600" dirty="0"/>
              <a:t> </a:t>
            </a:r>
            <a:r>
              <a:rPr lang="en-US" sz="3600" dirty="0" err="1" smtClean="0"/>
              <a:t>işlerde</a:t>
            </a:r>
            <a:r>
              <a:rPr lang="en-US" sz="3600" dirty="0" smtClean="0"/>
              <a:t> </a:t>
            </a:r>
            <a:r>
              <a:rPr lang="en-US" sz="3600" dirty="0" err="1" smtClean="0"/>
              <a:t>çalışılmamalıdır</a:t>
            </a:r>
            <a:r>
              <a:rPr lang="en-US" sz="3600" dirty="0"/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1" y="794802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FF0000"/>
                </a:solidFill>
              </a:rPr>
              <a:t>*</a:t>
            </a:r>
            <a:r>
              <a:rPr lang="tr-TR" sz="4400" b="1" dirty="0" smtClean="0">
                <a:solidFill>
                  <a:srgbClr val="FF0000"/>
                </a:solidFill>
              </a:rPr>
              <a:t>GÖZLERİN </a:t>
            </a:r>
            <a:r>
              <a:rPr lang="tr-TR" sz="4400" b="1" dirty="0">
                <a:solidFill>
                  <a:srgbClr val="FF0000"/>
                </a:solidFill>
              </a:rPr>
              <a:t>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01704" y="2725696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621813" y="794802"/>
            <a:ext cx="5129212" cy="4867940"/>
            <a:chOff x="4766" y="297"/>
            <a:chExt cx="2796" cy="26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" y="422"/>
              <a:ext cx="2744" cy="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" y="297"/>
              <a:ext cx="2650" cy="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image1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21813" y="6186121"/>
            <a:ext cx="5826929" cy="63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5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67714" y="2880053"/>
            <a:ext cx="1282374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Eller </a:t>
            </a:r>
            <a:r>
              <a:rPr lang="en-US" sz="3600" dirty="0" err="1"/>
              <a:t>vücudun</a:t>
            </a:r>
            <a:r>
              <a:rPr lang="en-US" sz="3600" dirty="0"/>
              <a:t> </a:t>
            </a:r>
            <a:r>
              <a:rPr lang="en-US" sz="3600" dirty="0" err="1"/>
              <a:t>sıkça</a:t>
            </a:r>
            <a:r>
              <a:rPr lang="en-US" sz="3600" dirty="0"/>
              <a:t> </a:t>
            </a:r>
            <a:r>
              <a:rPr lang="en-US" sz="3600" dirty="0" err="1"/>
              <a:t>yaralanan</a:t>
            </a:r>
            <a:r>
              <a:rPr lang="en-US" sz="3600" dirty="0"/>
              <a:t> </a:t>
            </a:r>
            <a:r>
              <a:rPr lang="en-US" sz="3600" dirty="0" err="1" smtClean="0"/>
              <a:t>bölümleri</a:t>
            </a:r>
            <a:r>
              <a:rPr lang="en-US" sz="3600" dirty="0" smtClean="0"/>
              <a:t> </a:t>
            </a:r>
            <a:r>
              <a:rPr lang="en-US" sz="3600" dirty="0" err="1"/>
              <a:t>arasındadır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sürekli</a:t>
            </a:r>
            <a:r>
              <a:rPr lang="en-US" sz="3600" dirty="0"/>
              <a:t> </a:t>
            </a:r>
            <a:r>
              <a:rPr lang="en-US" sz="3600" dirty="0" err="1"/>
              <a:t>çeşitli</a:t>
            </a:r>
            <a:r>
              <a:rPr lang="en-US" sz="3600" dirty="0"/>
              <a:t> </a:t>
            </a:r>
            <a:r>
              <a:rPr lang="en-US" sz="3600" dirty="0" err="1"/>
              <a:t>risklere</a:t>
            </a:r>
            <a:r>
              <a:rPr lang="en-US" sz="3600" dirty="0"/>
              <a:t> </a:t>
            </a:r>
            <a:r>
              <a:rPr lang="en-US" sz="3600" dirty="0" err="1"/>
              <a:t>maruzdurlar</a:t>
            </a:r>
            <a:r>
              <a:rPr lang="en-US" sz="3600" dirty="0"/>
              <a:t>. </a:t>
            </a:r>
            <a:r>
              <a:rPr lang="en-US" sz="3600" dirty="0" err="1"/>
              <a:t>Travmatik</a:t>
            </a:r>
            <a:r>
              <a:rPr lang="en-US" sz="3600" dirty="0"/>
              <a:t> </a:t>
            </a:r>
            <a:r>
              <a:rPr lang="en-US" sz="3600" dirty="0" err="1" smtClean="0"/>
              <a:t>yaralanmalar</a:t>
            </a:r>
            <a:r>
              <a:rPr lang="en-US" sz="3600" dirty="0" smtClean="0"/>
              <a:t> </a:t>
            </a:r>
            <a:r>
              <a:rPr lang="en-US" sz="3600" dirty="0"/>
              <a:t>el </a:t>
            </a:r>
            <a:r>
              <a:rPr lang="en-US" sz="3600" dirty="0" err="1"/>
              <a:t>kazalarının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yaygın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tipidir</a:t>
            </a:r>
            <a:r>
              <a:rPr lang="en-US" sz="3600" dirty="0"/>
              <a:t>. El </a:t>
            </a:r>
            <a:r>
              <a:rPr lang="en-US" sz="3600" dirty="0" err="1"/>
              <a:t>yaralanmalarına</a:t>
            </a:r>
            <a:r>
              <a:rPr lang="en-US" sz="3600" dirty="0"/>
              <a:t> </a:t>
            </a:r>
            <a:r>
              <a:rPr lang="en-US" sz="3600" dirty="0" err="1" smtClean="0"/>
              <a:t>sebep</a:t>
            </a:r>
            <a:r>
              <a:rPr lang="en-US" sz="3600" dirty="0" smtClean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riskler</a:t>
            </a:r>
            <a:r>
              <a:rPr lang="en-US" sz="3600" dirty="0"/>
              <a:t> </a:t>
            </a:r>
            <a:r>
              <a:rPr lang="en-US" sz="3600" dirty="0" err="1"/>
              <a:t>aşağıdaki</a:t>
            </a:r>
            <a:r>
              <a:rPr lang="en-US" sz="3600" dirty="0"/>
              <a:t> </a:t>
            </a:r>
            <a:r>
              <a:rPr lang="en-US" sz="3600" dirty="0" err="1"/>
              <a:t>şekilde</a:t>
            </a:r>
            <a:r>
              <a:rPr lang="en-US" sz="3600" dirty="0"/>
              <a:t> </a:t>
            </a:r>
            <a:r>
              <a:rPr lang="en-US" sz="3600" dirty="0" err="1"/>
              <a:t>sınıflandırılabilir</a:t>
            </a:r>
            <a:r>
              <a:rPr lang="en-US" sz="3600" dirty="0" smtClean="0"/>
              <a:t>;</a:t>
            </a:r>
            <a:endParaRPr lang="tr-TR" sz="3600" dirty="0" smtClean="0"/>
          </a:p>
          <a:p>
            <a:endParaRPr lang="tr-TR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b="1" dirty="0" err="1"/>
              <a:t>Mekanik</a:t>
            </a:r>
            <a:r>
              <a:rPr lang="en-US" sz="3600" b="1" dirty="0"/>
              <a:t> </a:t>
            </a:r>
            <a:r>
              <a:rPr lang="en-US" sz="3600" b="1" dirty="0" err="1"/>
              <a:t>riskler</a:t>
            </a:r>
            <a:r>
              <a:rPr lang="en-US" sz="3600" b="1" dirty="0"/>
              <a:t>: </a:t>
            </a:r>
            <a:r>
              <a:rPr lang="en-US" sz="3600" dirty="0" err="1"/>
              <a:t>Çarpmalar</a:t>
            </a:r>
            <a:r>
              <a:rPr lang="en-US" sz="3600" dirty="0"/>
              <a:t>, </a:t>
            </a:r>
            <a:r>
              <a:rPr lang="en-US" sz="3600" dirty="0" err="1" smtClean="0"/>
              <a:t>ezilmeler</a:t>
            </a:r>
            <a:r>
              <a:rPr lang="en-US" sz="3600" dirty="0"/>
              <a:t>, </a:t>
            </a:r>
            <a:r>
              <a:rPr lang="en-US" sz="3600" dirty="0" err="1"/>
              <a:t>burkulmalar</a:t>
            </a:r>
            <a:r>
              <a:rPr lang="en-US" sz="3600" dirty="0"/>
              <a:t>, </a:t>
            </a:r>
            <a:r>
              <a:rPr lang="en-US" sz="3600" dirty="0" err="1"/>
              <a:t>yıpranmalar</a:t>
            </a:r>
            <a:r>
              <a:rPr lang="en-US" sz="3600" dirty="0"/>
              <a:t>, </a:t>
            </a:r>
            <a:r>
              <a:rPr lang="en-US" sz="3600" dirty="0" err="1"/>
              <a:t>delinmeler</a:t>
            </a:r>
            <a:r>
              <a:rPr lang="en-US" sz="3600" dirty="0"/>
              <a:t>, </a:t>
            </a:r>
            <a:r>
              <a:rPr lang="en-US" sz="3600" dirty="0" err="1"/>
              <a:t>kesilmeler</a:t>
            </a:r>
            <a:r>
              <a:rPr lang="en-US" sz="3600" dirty="0"/>
              <a:t>, </a:t>
            </a:r>
            <a:r>
              <a:rPr lang="en-US" sz="3600" dirty="0" err="1"/>
              <a:t>kopmalar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 smtClean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b="1" dirty="0" err="1"/>
              <a:t>Termik</a:t>
            </a:r>
            <a:r>
              <a:rPr lang="en-US" sz="3600" b="1" dirty="0"/>
              <a:t> </a:t>
            </a:r>
            <a:r>
              <a:rPr lang="en-US" sz="3600" b="1" dirty="0" err="1"/>
              <a:t>riskler</a:t>
            </a:r>
            <a:r>
              <a:rPr lang="en-US" sz="3600" b="1" dirty="0"/>
              <a:t>: </a:t>
            </a:r>
            <a:r>
              <a:rPr lang="en-US" sz="3600" dirty="0" err="1"/>
              <a:t>Sıcaklık</a:t>
            </a:r>
            <a:r>
              <a:rPr lang="en-US" sz="3600" dirty="0"/>
              <a:t>, </a:t>
            </a:r>
            <a:r>
              <a:rPr lang="en-US" sz="3600" dirty="0" err="1"/>
              <a:t>ergimiş</a:t>
            </a:r>
            <a:r>
              <a:rPr lang="en-US" sz="3600" dirty="0"/>
              <a:t> </a:t>
            </a:r>
            <a:r>
              <a:rPr lang="en-US" sz="3600" dirty="0" err="1"/>
              <a:t>metallerin</a:t>
            </a:r>
            <a:r>
              <a:rPr lang="en-US" sz="3600" dirty="0"/>
              <a:t> </a:t>
            </a:r>
            <a:r>
              <a:rPr lang="en-US" sz="3600" dirty="0" err="1"/>
              <a:t>sıçraması</a:t>
            </a:r>
            <a:r>
              <a:rPr lang="en-US" sz="3600" dirty="0"/>
              <a:t>, </a:t>
            </a:r>
            <a:r>
              <a:rPr lang="en-US" sz="3600" dirty="0" err="1"/>
              <a:t>soğuk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b="1" dirty="0" err="1"/>
              <a:t>Kimyasal</a:t>
            </a:r>
            <a:r>
              <a:rPr lang="en-US" sz="3600" b="1" dirty="0"/>
              <a:t> </a:t>
            </a:r>
            <a:r>
              <a:rPr lang="en-US" sz="3600" b="1" dirty="0" err="1"/>
              <a:t>riskler</a:t>
            </a:r>
            <a:r>
              <a:rPr lang="en-US" sz="3600" b="1" dirty="0"/>
              <a:t>: </a:t>
            </a:r>
            <a:r>
              <a:rPr lang="en-US" sz="3600" dirty="0" err="1"/>
              <a:t>Asitler</a:t>
            </a:r>
            <a:r>
              <a:rPr lang="en-US" sz="3600" dirty="0"/>
              <a:t>, </a:t>
            </a:r>
            <a:r>
              <a:rPr lang="en-US" sz="3600" dirty="0" err="1"/>
              <a:t>bazlar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solventler</a:t>
            </a:r>
            <a:r>
              <a:rPr lang="en-US" sz="3600" dirty="0"/>
              <a:t> </a:t>
            </a:r>
            <a:r>
              <a:rPr lang="en-US" sz="3600" dirty="0" err="1"/>
              <a:t>gibi</a:t>
            </a:r>
            <a:r>
              <a:rPr lang="en-US" sz="3600" dirty="0"/>
              <a:t> </a:t>
            </a:r>
            <a:r>
              <a:rPr lang="en-US" sz="3600" dirty="0" err="1"/>
              <a:t>tehlikeli</a:t>
            </a:r>
            <a:r>
              <a:rPr lang="en-US" sz="3600" dirty="0"/>
              <a:t> </a:t>
            </a:r>
            <a:r>
              <a:rPr lang="en-US" sz="3600" dirty="0" err="1"/>
              <a:t>maddelerin</a:t>
            </a:r>
            <a:r>
              <a:rPr lang="en-US" sz="3600" dirty="0"/>
              <a:t> </a:t>
            </a:r>
            <a:r>
              <a:rPr lang="en-US" sz="3600" dirty="0" err="1"/>
              <a:t>sıçraması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teması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b="1" dirty="0" err="1" smtClean="0"/>
              <a:t>Elektrik</a:t>
            </a:r>
            <a:r>
              <a:rPr lang="tr-TR" sz="3600" b="1" dirty="0"/>
              <a:t> </a:t>
            </a:r>
            <a:r>
              <a:rPr lang="tr-TR" sz="3600" b="1" dirty="0" smtClean="0"/>
              <a:t>R</a:t>
            </a:r>
            <a:r>
              <a:rPr lang="en-US" sz="3600" b="1" dirty="0" err="1" smtClean="0"/>
              <a:t>iskler</a:t>
            </a:r>
            <a:r>
              <a:rPr lang="en-US" sz="3600" b="1" dirty="0"/>
              <a:t>:	</a:t>
            </a:r>
            <a:r>
              <a:rPr lang="en-US" sz="3600" dirty="0" err="1"/>
              <a:t>Elektrik</a:t>
            </a:r>
            <a:r>
              <a:rPr lang="en-US" sz="3600" dirty="0"/>
              <a:t> </a:t>
            </a:r>
            <a:r>
              <a:rPr lang="en-US" sz="3600" dirty="0" err="1"/>
              <a:t>kıvılcımı</a:t>
            </a:r>
            <a:r>
              <a:rPr lang="en-US" sz="3600" dirty="0"/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1" y="794802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* </a:t>
            </a:r>
            <a:r>
              <a:rPr lang="en-US" sz="4400" b="1" dirty="0" smtClean="0">
                <a:solidFill>
                  <a:srgbClr val="FF0000"/>
                </a:solidFill>
              </a:rPr>
              <a:t>ELLERİN </a:t>
            </a:r>
            <a:r>
              <a:rPr lang="en-US" sz="4400" b="1" dirty="0">
                <a:solidFill>
                  <a:srgbClr val="FF0000"/>
                </a:solidFill>
              </a:rPr>
              <a:t>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22194" y="23368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pic>
        <p:nvPicPr>
          <p:cNvPr id="11" name="image1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4967" y="2977117"/>
            <a:ext cx="4184769" cy="3715851"/>
          </a:xfrm>
          <a:prstGeom prst="rect">
            <a:avLst/>
          </a:prstGeom>
        </p:spPr>
      </p:pic>
      <p:pic>
        <p:nvPicPr>
          <p:cNvPr id="12" name="image1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72473" y="3015988"/>
            <a:ext cx="3613185" cy="3614859"/>
          </a:xfrm>
          <a:prstGeom prst="rect">
            <a:avLst/>
          </a:prstGeom>
        </p:spPr>
      </p:pic>
      <p:pic>
        <p:nvPicPr>
          <p:cNvPr id="13" name="image1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48667" y="7008917"/>
            <a:ext cx="5823920" cy="62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67714" y="2880053"/>
            <a:ext cx="119764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Parça</a:t>
            </a:r>
            <a:r>
              <a:rPr lang="en-US" sz="3600" dirty="0"/>
              <a:t> </a:t>
            </a:r>
            <a:r>
              <a:rPr lang="en-US" sz="3600" dirty="0" err="1"/>
              <a:t>düşmesi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sıçraması</a:t>
            </a:r>
            <a:r>
              <a:rPr lang="en-US" sz="3600" dirty="0"/>
              <a:t>,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yerden</a:t>
            </a:r>
            <a:r>
              <a:rPr lang="en-US" sz="3600" dirty="0"/>
              <a:t> </a:t>
            </a:r>
            <a:r>
              <a:rPr lang="en-US" sz="3600" dirty="0" err="1"/>
              <a:t>geçerken</a:t>
            </a:r>
            <a:r>
              <a:rPr lang="en-US" sz="3600" dirty="0"/>
              <a:t> </a:t>
            </a:r>
            <a:r>
              <a:rPr lang="en-US" sz="3600" dirty="0" err="1" smtClean="0"/>
              <a:t>kafanın</a:t>
            </a:r>
            <a:r>
              <a:rPr lang="en-US" sz="3600" dirty="0" smtClean="0"/>
              <a:t> </a:t>
            </a:r>
            <a:r>
              <a:rPr lang="en-US" sz="3600" dirty="0" err="1"/>
              <a:t>çarpması</a:t>
            </a:r>
            <a:r>
              <a:rPr lang="en-US" sz="3600" dirty="0"/>
              <a:t>, </a:t>
            </a:r>
            <a:r>
              <a:rPr lang="en-US" sz="3600" dirty="0" err="1"/>
              <a:t>baş</a:t>
            </a:r>
            <a:r>
              <a:rPr lang="en-US" sz="3600" dirty="0"/>
              <a:t> </a:t>
            </a:r>
            <a:r>
              <a:rPr lang="en-US" sz="3600" dirty="0" err="1"/>
              <a:t>yaralanmalarına</a:t>
            </a:r>
            <a:r>
              <a:rPr lang="en-US" sz="3600" dirty="0"/>
              <a:t> </a:t>
            </a:r>
            <a:r>
              <a:rPr lang="en-US" sz="3600" dirty="0" err="1"/>
              <a:t>neden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olayların</a:t>
            </a:r>
            <a:r>
              <a:rPr lang="en-US" sz="3600" dirty="0"/>
              <a:t> </a:t>
            </a:r>
            <a:r>
              <a:rPr lang="en-US" sz="3600" dirty="0" err="1"/>
              <a:t>başlıcalarıdır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r>
              <a:rPr lang="en-US" sz="3600" dirty="0" err="1"/>
              <a:t>Başımızın</a:t>
            </a:r>
            <a:r>
              <a:rPr lang="en-US" sz="3600" dirty="0"/>
              <a:t> </a:t>
            </a:r>
            <a:r>
              <a:rPr lang="en-US" sz="3600" dirty="0" err="1"/>
              <a:t>kaza</a:t>
            </a:r>
            <a:r>
              <a:rPr lang="en-US" sz="3600" dirty="0"/>
              <a:t> </a:t>
            </a:r>
            <a:r>
              <a:rPr lang="en-US" sz="3600" dirty="0" err="1"/>
              <a:t>tehlikelerinden</a:t>
            </a:r>
            <a:r>
              <a:rPr lang="en-US" sz="3600" dirty="0"/>
              <a:t> </a:t>
            </a:r>
            <a:r>
              <a:rPr lang="en-US" sz="3600" dirty="0" err="1"/>
              <a:t>korunması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delinmeye</a:t>
            </a:r>
            <a:r>
              <a:rPr lang="en-US" sz="3600" dirty="0"/>
              <a:t>, </a:t>
            </a:r>
            <a:r>
              <a:rPr lang="en-US" sz="3600" dirty="0" err="1"/>
              <a:t>kırılmaya</a:t>
            </a:r>
            <a:r>
              <a:rPr lang="en-US" sz="3600" dirty="0"/>
              <a:t>, </a:t>
            </a:r>
            <a:r>
              <a:rPr lang="en-US" sz="3600" dirty="0" err="1"/>
              <a:t>elektriğe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yanmaya</a:t>
            </a:r>
            <a:r>
              <a:rPr lang="en-US" sz="3600" dirty="0"/>
              <a:t> </a:t>
            </a:r>
            <a:r>
              <a:rPr lang="en-US" sz="3600" dirty="0" err="1"/>
              <a:t>dayanıklı</a:t>
            </a:r>
            <a:r>
              <a:rPr lang="en-US" sz="3600" dirty="0"/>
              <a:t> </a:t>
            </a:r>
            <a:r>
              <a:rPr lang="en-US" sz="3600" dirty="0" err="1"/>
              <a:t>malzemeden</a:t>
            </a:r>
            <a:r>
              <a:rPr lang="en-US" sz="3600" dirty="0"/>
              <a:t> </a:t>
            </a:r>
            <a:r>
              <a:rPr lang="en-US" sz="3600" dirty="0" err="1"/>
              <a:t>yapılmış</a:t>
            </a:r>
            <a:r>
              <a:rPr lang="en-US" sz="3600" dirty="0"/>
              <a:t> </a:t>
            </a:r>
            <a:r>
              <a:rPr lang="en-US" sz="3600" dirty="0" err="1"/>
              <a:t>baret</a:t>
            </a:r>
            <a:r>
              <a:rPr lang="en-US" sz="3600" dirty="0"/>
              <a:t> (</a:t>
            </a:r>
            <a:r>
              <a:rPr lang="en-US" sz="3600" dirty="0" err="1"/>
              <a:t>güvenli</a:t>
            </a:r>
            <a:r>
              <a:rPr lang="en-US" sz="3600" dirty="0"/>
              <a:t> </a:t>
            </a:r>
            <a:r>
              <a:rPr lang="en-US" sz="3600" dirty="0" err="1"/>
              <a:t>kask</a:t>
            </a:r>
            <a:r>
              <a:rPr lang="en-US" sz="3600" dirty="0"/>
              <a:t>) </a:t>
            </a:r>
            <a:r>
              <a:rPr lang="en-US" sz="3600" dirty="0" err="1"/>
              <a:t>kullanılmalıdır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0" y="794802"/>
            <a:ext cx="8770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* </a:t>
            </a:r>
            <a:r>
              <a:rPr lang="en-US" sz="4400" b="1" dirty="0" smtClean="0">
                <a:solidFill>
                  <a:srgbClr val="FF0000"/>
                </a:solidFill>
              </a:rPr>
              <a:t>KAFANIN</a:t>
            </a:r>
            <a:r>
              <a:rPr lang="tr-TR" sz="4400" b="1" dirty="0" smtClean="0">
                <a:solidFill>
                  <a:srgbClr val="FF0000"/>
                </a:solidFill>
              </a:rPr>
              <a:t> ve YÜZÜN 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22194" y="23368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78098" y="1846792"/>
            <a:ext cx="6939984" cy="6705630"/>
            <a:chOff x="5122" y="721"/>
            <a:chExt cx="2296" cy="2217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5424" y="720"/>
              <a:ext cx="1802" cy="1806"/>
            </a:xfrm>
            <a:custGeom>
              <a:avLst/>
              <a:gdLst>
                <a:gd name="T0" fmla="+- 0 5434 5424"/>
                <a:gd name="T1" fmla="*/ T0 w 1802"/>
                <a:gd name="T2" fmla="+- 0 1860 721"/>
                <a:gd name="T3" fmla="*/ 1860 h 1806"/>
                <a:gd name="T4" fmla="+- 0 5446 5424"/>
                <a:gd name="T5" fmla="*/ T4 w 1802"/>
                <a:gd name="T6" fmla="+- 0 1927 721"/>
                <a:gd name="T7" fmla="*/ 1927 h 1806"/>
                <a:gd name="T8" fmla="+- 0 5806 5424"/>
                <a:gd name="T9" fmla="*/ T8 w 1802"/>
                <a:gd name="T10" fmla="+- 0 1201 721"/>
                <a:gd name="T11" fmla="*/ 1201 h 1806"/>
                <a:gd name="T12" fmla="+- 0 5875 5424"/>
                <a:gd name="T13" fmla="*/ T12 w 1802"/>
                <a:gd name="T14" fmla="+- 0 1251 721"/>
                <a:gd name="T15" fmla="*/ 1251 h 1806"/>
                <a:gd name="T16" fmla="+- 0 6067 5424"/>
                <a:gd name="T17" fmla="*/ T16 w 1802"/>
                <a:gd name="T18" fmla="+- 0 1299 721"/>
                <a:gd name="T19" fmla="*/ 1299 h 1806"/>
                <a:gd name="T20" fmla="+- 0 6062 5424"/>
                <a:gd name="T21" fmla="*/ T20 w 1802"/>
                <a:gd name="T22" fmla="+- 0 786 721"/>
                <a:gd name="T23" fmla="*/ 786 h 1806"/>
                <a:gd name="T24" fmla="+- 0 5758 5424"/>
                <a:gd name="T25" fmla="*/ T24 w 1802"/>
                <a:gd name="T26" fmla="+- 0 922 721"/>
                <a:gd name="T27" fmla="*/ 922 h 1806"/>
                <a:gd name="T28" fmla="+- 0 5498 5424"/>
                <a:gd name="T29" fmla="*/ T28 w 1802"/>
                <a:gd name="T30" fmla="+- 0 1237 721"/>
                <a:gd name="T31" fmla="*/ 1237 h 1806"/>
                <a:gd name="T32" fmla="+- 0 5431 5424"/>
                <a:gd name="T33" fmla="*/ T32 w 1802"/>
                <a:gd name="T34" fmla="+- 0 1818 721"/>
                <a:gd name="T35" fmla="*/ 1818 h 1806"/>
                <a:gd name="T36" fmla="+- 0 5436 5424"/>
                <a:gd name="T37" fmla="*/ T36 w 1802"/>
                <a:gd name="T38" fmla="+- 0 1604 721"/>
                <a:gd name="T39" fmla="*/ 1604 h 1806"/>
                <a:gd name="T40" fmla="+- 0 5563 5424"/>
                <a:gd name="T41" fmla="*/ T40 w 1802"/>
                <a:gd name="T42" fmla="+- 0 1206 721"/>
                <a:gd name="T43" fmla="*/ 1206 h 1806"/>
                <a:gd name="T44" fmla="+- 0 5957 5424"/>
                <a:gd name="T45" fmla="*/ T44 w 1802"/>
                <a:gd name="T46" fmla="+- 0 858 721"/>
                <a:gd name="T47" fmla="*/ 858 h 1806"/>
                <a:gd name="T48" fmla="+- 0 6575 5424"/>
                <a:gd name="T49" fmla="*/ T48 w 1802"/>
                <a:gd name="T50" fmla="+- 0 2385 721"/>
                <a:gd name="T51" fmla="*/ 2385 h 1806"/>
                <a:gd name="T52" fmla="+- 0 6283 5424"/>
                <a:gd name="T53" fmla="*/ T52 w 1802"/>
                <a:gd name="T54" fmla="+- 0 2404 721"/>
                <a:gd name="T55" fmla="*/ 2404 h 1806"/>
                <a:gd name="T56" fmla="+- 0 5916 5424"/>
                <a:gd name="T57" fmla="*/ T56 w 1802"/>
                <a:gd name="T58" fmla="+- 0 2342 721"/>
                <a:gd name="T59" fmla="*/ 2342 h 1806"/>
                <a:gd name="T60" fmla="+- 0 5522 5424"/>
                <a:gd name="T61" fmla="*/ T60 w 1802"/>
                <a:gd name="T62" fmla="+- 0 2076 721"/>
                <a:gd name="T63" fmla="*/ 2076 h 1806"/>
                <a:gd name="T64" fmla="+- 0 5486 5424"/>
                <a:gd name="T65" fmla="*/ T64 w 1802"/>
                <a:gd name="T66" fmla="+- 0 2035 721"/>
                <a:gd name="T67" fmla="*/ 2035 h 1806"/>
                <a:gd name="T68" fmla="+- 0 5642 5424"/>
                <a:gd name="T69" fmla="*/ T68 w 1802"/>
                <a:gd name="T70" fmla="+- 0 2222 721"/>
                <a:gd name="T71" fmla="*/ 2222 h 1806"/>
                <a:gd name="T72" fmla="+- 0 5954 5424"/>
                <a:gd name="T73" fmla="*/ T72 w 1802"/>
                <a:gd name="T74" fmla="+- 0 2400 721"/>
                <a:gd name="T75" fmla="*/ 2400 h 1806"/>
                <a:gd name="T76" fmla="+- 0 6443 5424"/>
                <a:gd name="T77" fmla="*/ T76 w 1802"/>
                <a:gd name="T78" fmla="+- 0 2416 721"/>
                <a:gd name="T79" fmla="*/ 2416 h 1806"/>
                <a:gd name="T80" fmla="+- 0 6572 5424"/>
                <a:gd name="T81" fmla="*/ T80 w 1802"/>
                <a:gd name="T82" fmla="+- 0 2493 721"/>
                <a:gd name="T83" fmla="*/ 2493 h 1806"/>
                <a:gd name="T84" fmla="+- 0 6187 5424"/>
                <a:gd name="T85" fmla="*/ T84 w 1802"/>
                <a:gd name="T86" fmla="+- 0 2486 721"/>
                <a:gd name="T87" fmla="*/ 2486 h 1806"/>
                <a:gd name="T88" fmla="+- 0 5796 5424"/>
                <a:gd name="T89" fmla="*/ T88 w 1802"/>
                <a:gd name="T90" fmla="+- 0 2378 721"/>
                <a:gd name="T91" fmla="*/ 2378 h 1806"/>
                <a:gd name="T92" fmla="+- 0 5496 5424"/>
                <a:gd name="T93" fmla="*/ T92 w 1802"/>
                <a:gd name="T94" fmla="+- 0 2148 721"/>
                <a:gd name="T95" fmla="*/ 2148 h 1806"/>
                <a:gd name="T96" fmla="+- 0 5460 5424"/>
                <a:gd name="T97" fmla="*/ T96 w 1802"/>
                <a:gd name="T98" fmla="+- 0 2109 721"/>
                <a:gd name="T99" fmla="*/ 2109 h 1806"/>
                <a:gd name="T100" fmla="+- 0 5614 5424"/>
                <a:gd name="T101" fmla="*/ T100 w 1802"/>
                <a:gd name="T102" fmla="+- 0 2294 721"/>
                <a:gd name="T103" fmla="*/ 2294 h 1806"/>
                <a:gd name="T104" fmla="+- 0 6041 5424"/>
                <a:gd name="T105" fmla="*/ T104 w 1802"/>
                <a:gd name="T106" fmla="+- 0 2505 721"/>
                <a:gd name="T107" fmla="*/ 2505 h 1806"/>
                <a:gd name="T108" fmla="+- 0 6548 5424"/>
                <a:gd name="T109" fmla="*/ T108 w 1802"/>
                <a:gd name="T110" fmla="+- 0 2500 721"/>
                <a:gd name="T111" fmla="*/ 2500 h 1806"/>
                <a:gd name="T112" fmla="+- 0 6642 5424"/>
                <a:gd name="T113" fmla="*/ T112 w 1802"/>
                <a:gd name="T114" fmla="+- 0 733 721"/>
                <a:gd name="T115" fmla="*/ 733 h 1806"/>
                <a:gd name="T116" fmla="+- 0 6378 5424"/>
                <a:gd name="T117" fmla="*/ T116 w 1802"/>
                <a:gd name="T118" fmla="+- 0 788 721"/>
                <a:gd name="T119" fmla="*/ 788 h 1806"/>
                <a:gd name="T120" fmla="+- 0 6077 5424"/>
                <a:gd name="T121" fmla="*/ T120 w 1802"/>
                <a:gd name="T122" fmla="+- 0 903 721"/>
                <a:gd name="T123" fmla="*/ 903 h 1806"/>
                <a:gd name="T124" fmla="+- 0 5712 5424"/>
                <a:gd name="T125" fmla="*/ T124 w 1802"/>
                <a:gd name="T126" fmla="+- 0 1146 721"/>
                <a:gd name="T127" fmla="*/ 1146 h 1806"/>
                <a:gd name="T128" fmla="+- 0 5642 5424"/>
                <a:gd name="T129" fmla="*/ T128 w 1802"/>
                <a:gd name="T130" fmla="+- 0 1936 721"/>
                <a:gd name="T131" fmla="*/ 1936 h 1806"/>
                <a:gd name="T132" fmla="+- 0 5710 5424"/>
                <a:gd name="T133" fmla="*/ T132 w 1802"/>
                <a:gd name="T134" fmla="+- 0 1443 721"/>
                <a:gd name="T135" fmla="*/ 1443 h 1806"/>
                <a:gd name="T136" fmla="+- 0 5803 5424"/>
                <a:gd name="T137" fmla="*/ T136 w 1802"/>
                <a:gd name="T138" fmla="+- 0 1146 721"/>
                <a:gd name="T139" fmla="*/ 1146 h 1806"/>
                <a:gd name="T140" fmla="+- 0 5969 5424"/>
                <a:gd name="T141" fmla="*/ T140 w 1802"/>
                <a:gd name="T142" fmla="+- 0 1021 721"/>
                <a:gd name="T143" fmla="*/ 1021 h 1806"/>
                <a:gd name="T144" fmla="+- 0 6254 5424"/>
                <a:gd name="T145" fmla="*/ T144 w 1802"/>
                <a:gd name="T146" fmla="+- 0 862 721"/>
                <a:gd name="T147" fmla="*/ 862 h 1806"/>
                <a:gd name="T148" fmla="+- 0 6649 5424"/>
                <a:gd name="T149" fmla="*/ T148 w 1802"/>
                <a:gd name="T150" fmla="+- 0 738 721"/>
                <a:gd name="T151" fmla="*/ 738 h 1806"/>
                <a:gd name="T152" fmla="+- 0 6664 5424"/>
                <a:gd name="T153" fmla="*/ T152 w 1802"/>
                <a:gd name="T154" fmla="+- 0 1011 721"/>
                <a:gd name="T155" fmla="*/ 1011 h 1806"/>
                <a:gd name="T156" fmla="+- 0 6337 5424"/>
                <a:gd name="T157" fmla="*/ T156 w 1802"/>
                <a:gd name="T158" fmla="+- 0 1177 721"/>
                <a:gd name="T159" fmla="*/ 1177 h 1806"/>
                <a:gd name="T160" fmla="+- 0 6180 5424"/>
                <a:gd name="T161" fmla="*/ T160 w 1802"/>
                <a:gd name="T162" fmla="+- 0 1273 721"/>
                <a:gd name="T163" fmla="*/ 1273 h 1806"/>
                <a:gd name="T164" fmla="+- 0 6118 5424"/>
                <a:gd name="T165" fmla="*/ T164 w 1802"/>
                <a:gd name="T166" fmla="+- 0 1318 721"/>
                <a:gd name="T167" fmla="*/ 1318 h 1806"/>
                <a:gd name="T168" fmla="+- 0 5959 5424"/>
                <a:gd name="T169" fmla="*/ T168 w 1802"/>
                <a:gd name="T170" fmla="+- 0 2162 721"/>
                <a:gd name="T171" fmla="*/ 2162 h 1806"/>
                <a:gd name="T172" fmla="+- 0 6190 5424"/>
                <a:gd name="T173" fmla="*/ T172 w 1802"/>
                <a:gd name="T174" fmla="+- 0 1585 721"/>
                <a:gd name="T175" fmla="*/ 1585 h 1806"/>
                <a:gd name="T176" fmla="+- 0 6556 5424"/>
                <a:gd name="T177" fmla="*/ T176 w 1802"/>
                <a:gd name="T178" fmla="+- 0 1148 721"/>
                <a:gd name="T179" fmla="*/ 1148 h 1806"/>
                <a:gd name="T180" fmla="+- 0 6892 5424"/>
                <a:gd name="T181" fmla="*/ T180 w 1802"/>
                <a:gd name="T182" fmla="+- 0 927 721"/>
                <a:gd name="T183" fmla="*/ 927 h 1806"/>
                <a:gd name="T184" fmla="+- 0 7043 5424"/>
                <a:gd name="T185" fmla="*/ T184 w 1802"/>
                <a:gd name="T186" fmla="+- 0 865 721"/>
                <a:gd name="T187" fmla="*/ 865 h 1806"/>
                <a:gd name="T188" fmla="+- 0 7033 5424"/>
                <a:gd name="T189" fmla="*/ T188 w 1802"/>
                <a:gd name="T190" fmla="+- 0 1455 721"/>
                <a:gd name="T191" fmla="*/ 1455 h 1806"/>
                <a:gd name="T192" fmla="+- 0 6666 5424"/>
                <a:gd name="T193" fmla="*/ T192 w 1802"/>
                <a:gd name="T194" fmla="+- 0 1813 721"/>
                <a:gd name="T195" fmla="*/ 1813 h 1806"/>
                <a:gd name="T196" fmla="+- 0 6572 5424"/>
                <a:gd name="T197" fmla="*/ T196 w 1802"/>
                <a:gd name="T198" fmla="+- 0 2047 721"/>
                <a:gd name="T199" fmla="*/ 2047 h 1806"/>
                <a:gd name="T200" fmla="+- 0 6904 5424"/>
                <a:gd name="T201" fmla="*/ T200 w 1802"/>
                <a:gd name="T202" fmla="+- 0 1575 721"/>
                <a:gd name="T203" fmla="*/ 1575 h 1806"/>
                <a:gd name="T204" fmla="+- 0 7201 5424"/>
                <a:gd name="T205" fmla="*/ T204 w 1802"/>
                <a:gd name="T206" fmla="+- 0 1402 721"/>
                <a:gd name="T207" fmla="*/ 1402 h 1806"/>
                <a:gd name="T208" fmla="+- 0 6870 5424"/>
                <a:gd name="T209" fmla="*/ T208 w 1802"/>
                <a:gd name="T210" fmla="+- 0 1258 721"/>
                <a:gd name="T211" fmla="*/ 1258 h 1806"/>
                <a:gd name="T212" fmla="+- 0 6522 5424"/>
                <a:gd name="T213" fmla="*/ T212 w 1802"/>
                <a:gd name="T214" fmla="+- 0 1530 721"/>
                <a:gd name="T215" fmla="*/ 1530 h 1806"/>
                <a:gd name="T216" fmla="+- 0 6322 5424"/>
                <a:gd name="T217" fmla="*/ T216 w 1802"/>
                <a:gd name="T218" fmla="+- 0 1857 721"/>
                <a:gd name="T219" fmla="*/ 1857 h 1806"/>
                <a:gd name="T220" fmla="+- 0 6226 5424"/>
                <a:gd name="T221" fmla="*/ T220 w 1802"/>
                <a:gd name="T222" fmla="+- 0 2121 721"/>
                <a:gd name="T223" fmla="*/ 2121 h 1806"/>
                <a:gd name="T224" fmla="+- 0 6254 5424"/>
                <a:gd name="T225" fmla="*/ T224 w 1802"/>
                <a:gd name="T226" fmla="+- 0 2047 721"/>
                <a:gd name="T227" fmla="*/ 2047 h 1806"/>
                <a:gd name="T228" fmla="+- 0 6500 5424"/>
                <a:gd name="T229" fmla="*/ T228 w 1802"/>
                <a:gd name="T230" fmla="+- 0 1609 721"/>
                <a:gd name="T231" fmla="*/ 1609 h 1806"/>
                <a:gd name="T232" fmla="+- 0 6841 5424"/>
                <a:gd name="T233" fmla="*/ T232 w 1802"/>
                <a:gd name="T234" fmla="+- 0 1314 721"/>
                <a:gd name="T235" fmla="*/ 1314 h 1806"/>
                <a:gd name="T236" fmla="+- 0 7172 5424"/>
                <a:gd name="T237" fmla="*/ T236 w 1802"/>
                <a:gd name="T238" fmla="+- 0 1172 721"/>
                <a:gd name="T239" fmla="*/ 1172 h 1806"/>
                <a:gd name="T240" fmla="+- 0 7222 5424"/>
                <a:gd name="T241" fmla="*/ T240 w 1802"/>
                <a:gd name="T242" fmla="+- 0 1160 721"/>
                <a:gd name="T243" fmla="*/ 1160 h 180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802" h="1806">
                  <a:moveTo>
                    <a:pt x="10" y="1333"/>
                  </a:moveTo>
                  <a:lnTo>
                    <a:pt x="7" y="1331"/>
                  </a:lnTo>
                  <a:lnTo>
                    <a:pt x="10" y="1335"/>
                  </a:lnTo>
                  <a:lnTo>
                    <a:pt x="10" y="1333"/>
                  </a:lnTo>
                  <a:moveTo>
                    <a:pt x="21" y="1201"/>
                  </a:moveTo>
                  <a:lnTo>
                    <a:pt x="10" y="1115"/>
                  </a:lnTo>
                  <a:lnTo>
                    <a:pt x="10" y="1139"/>
                  </a:lnTo>
                  <a:lnTo>
                    <a:pt x="14" y="1163"/>
                  </a:lnTo>
                  <a:lnTo>
                    <a:pt x="17" y="1182"/>
                  </a:lnTo>
                  <a:lnTo>
                    <a:pt x="19" y="1194"/>
                  </a:lnTo>
                  <a:lnTo>
                    <a:pt x="21" y="1201"/>
                  </a:lnTo>
                  <a:moveTo>
                    <a:pt x="22" y="1203"/>
                  </a:moveTo>
                  <a:lnTo>
                    <a:pt x="21" y="1201"/>
                  </a:lnTo>
                  <a:lnTo>
                    <a:pt x="22" y="1206"/>
                  </a:lnTo>
                  <a:lnTo>
                    <a:pt x="22" y="1203"/>
                  </a:lnTo>
                  <a:moveTo>
                    <a:pt x="34" y="1256"/>
                  </a:moveTo>
                  <a:lnTo>
                    <a:pt x="31" y="1254"/>
                  </a:lnTo>
                  <a:lnTo>
                    <a:pt x="34" y="1258"/>
                  </a:lnTo>
                  <a:lnTo>
                    <a:pt x="34" y="1256"/>
                  </a:lnTo>
                  <a:moveTo>
                    <a:pt x="643" y="578"/>
                  </a:moveTo>
                  <a:lnTo>
                    <a:pt x="382" y="480"/>
                  </a:lnTo>
                  <a:lnTo>
                    <a:pt x="382" y="482"/>
                  </a:lnTo>
                  <a:lnTo>
                    <a:pt x="386" y="485"/>
                  </a:lnTo>
                  <a:lnTo>
                    <a:pt x="398" y="497"/>
                  </a:lnTo>
                  <a:lnTo>
                    <a:pt x="410" y="504"/>
                  </a:lnTo>
                  <a:lnTo>
                    <a:pt x="422" y="513"/>
                  </a:lnTo>
                  <a:lnTo>
                    <a:pt x="434" y="521"/>
                  </a:lnTo>
                  <a:lnTo>
                    <a:pt x="451" y="530"/>
                  </a:lnTo>
                  <a:lnTo>
                    <a:pt x="490" y="549"/>
                  </a:lnTo>
                  <a:lnTo>
                    <a:pt x="514" y="557"/>
                  </a:lnTo>
                  <a:lnTo>
                    <a:pt x="535" y="564"/>
                  </a:lnTo>
                  <a:lnTo>
                    <a:pt x="559" y="571"/>
                  </a:lnTo>
                  <a:lnTo>
                    <a:pt x="586" y="576"/>
                  </a:lnTo>
                  <a:lnTo>
                    <a:pt x="614" y="578"/>
                  </a:lnTo>
                  <a:lnTo>
                    <a:pt x="643" y="578"/>
                  </a:lnTo>
                  <a:moveTo>
                    <a:pt x="874" y="36"/>
                  </a:moveTo>
                  <a:lnTo>
                    <a:pt x="828" y="36"/>
                  </a:lnTo>
                  <a:lnTo>
                    <a:pt x="778" y="41"/>
                  </a:lnTo>
                  <a:lnTo>
                    <a:pt x="746" y="43"/>
                  </a:lnTo>
                  <a:lnTo>
                    <a:pt x="713" y="48"/>
                  </a:lnTo>
                  <a:lnTo>
                    <a:pt x="677" y="57"/>
                  </a:lnTo>
                  <a:lnTo>
                    <a:pt x="638" y="65"/>
                  </a:lnTo>
                  <a:lnTo>
                    <a:pt x="595" y="77"/>
                  </a:lnTo>
                  <a:lnTo>
                    <a:pt x="554" y="89"/>
                  </a:lnTo>
                  <a:lnTo>
                    <a:pt x="509" y="105"/>
                  </a:lnTo>
                  <a:lnTo>
                    <a:pt x="466" y="125"/>
                  </a:lnTo>
                  <a:lnTo>
                    <a:pt x="422" y="146"/>
                  </a:lnTo>
                  <a:lnTo>
                    <a:pt x="377" y="173"/>
                  </a:lnTo>
                  <a:lnTo>
                    <a:pt x="334" y="201"/>
                  </a:lnTo>
                  <a:lnTo>
                    <a:pt x="288" y="233"/>
                  </a:lnTo>
                  <a:lnTo>
                    <a:pt x="250" y="269"/>
                  </a:lnTo>
                  <a:lnTo>
                    <a:pt x="209" y="309"/>
                  </a:lnTo>
                  <a:lnTo>
                    <a:pt x="170" y="355"/>
                  </a:lnTo>
                  <a:lnTo>
                    <a:pt x="134" y="403"/>
                  </a:lnTo>
                  <a:lnTo>
                    <a:pt x="103" y="458"/>
                  </a:lnTo>
                  <a:lnTo>
                    <a:pt x="74" y="516"/>
                  </a:lnTo>
                  <a:lnTo>
                    <a:pt x="50" y="583"/>
                  </a:lnTo>
                  <a:lnTo>
                    <a:pt x="29" y="653"/>
                  </a:lnTo>
                  <a:lnTo>
                    <a:pt x="14" y="732"/>
                  </a:lnTo>
                  <a:lnTo>
                    <a:pt x="2" y="813"/>
                  </a:lnTo>
                  <a:lnTo>
                    <a:pt x="0" y="900"/>
                  </a:lnTo>
                  <a:lnTo>
                    <a:pt x="0" y="996"/>
                  </a:lnTo>
                  <a:lnTo>
                    <a:pt x="7" y="1097"/>
                  </a:lnTo>
                  <a:lnTo>
                    <a:pt x="10" y="1115"/>
                  </a:lnTo>
                  <a:lnTo>
                    <a:pt x="10" y="1112"/>
                  </a:lnTo>
                  <a:lnTo>
                    <a:pt x="7" y="1082"/>
                  </a:lnTo>
                  <a:lnTo>
                    <a:pt x="5" y="1049"/>
                  </a:lnTo>
                  <a:lnTo>
                    <a:pt x="5" y="972"/>
                  </a:lnTo>
                  <a:lnTo>
                    <a:pt x="10" y="929"/>
                  </a:lnTo>
                  <a:lnTo>
                    <a:pt x="12" y="883"/>
                  </a:lnTo>
                  <a:lnTo>
                    <a:pt x="26" y="787"/>
                  </a:lnTo>
                  <a:lnTo>
                    <a:pt x="36" y="737"/>
                  </a:lnTo>
                  <a:lnTo>
                    <a:pt x="50" y="686"/>
                  </a:lnTo>
                  <a:lnTo>
                    <a:pt x="67" y="636"/>
                  </a:lnTo>
                  <a:lnTo>
                    <a:pt x="86" y="585"/>
                  </a:lnTo>
                  <a:lnTo>
                    <a:pt x="110" y="535"/>
                  </a:lnTo>
                  <a:lnTo>
                    <a:pt x="139" y="485"/>
                  </a:lnTo>
                  <a:lnTo>
                    <a:pt x="170" y="434"/>
                  </a:lnTo>
                  <a:lnTo>
                    <a:pt x="206" y="384"/>
                  </a:lnTo>
                  <a:lnTo>
                    <a:pt x="293" y="293"/>
                  </a:lnTo>
                  <a:lnTo>
                    <a:pt x="346" y="249"/>
                  </a:lnTo>
                  <a:lnTo>
                    <a:pt x="401" y="209"/>
                  </a:lnTo>
                  <a:lnTo>
                    <a:pt x="466" y="170"/>
                  </a:lnTo>
                  <a:lnTo>
                    <a:pt x="533" y="137"/>
                  </a:lnTo>
                  <a:lnTo>
                    <a:pt x="607" y="105"/>
                  </a:lnTo>
                  <a:lnTo>
                    <a:pt x="689" y="77"/>
                  </a:lnTo>
                  <a:lnTo>
                    <a:pt x="778" y="53"/>
                  </a:lnTo>
                  <a:lnTo>
                    <a:pt x="874" y="36"/>
                  </a:lnTo>
                  <a:moveTo>
                    <a:pt x="1172" y="1659"/>
                  </a:moveTo>
                  <a:lnTo>
                    <a:pt x="1163" y="1659"/>
                  </a:lnTo>
                  <a:lnTo>
                    <a:pt x="1151" y="1664"/>
                  </a:lnTo>
                  <a:lnTo>
                    <a:pt x="1136" y="1664"/>
                  </a:lnTo>
                  <a:lnTo>
                    <a:pt x="1117" y="1667"/>
                  </a:lnTo>
                  <a:lnTo>
                    <a:pt x="1096" y="1671"/>
                  </a:lnTo>
                  <a:lnTo>
                    <a:pt x="1069" y="1674"/>
                  </a:lnTo>
                  <a:lnTo>
                    <a:pt x="1009" y="1679"/>
                  </a:lnTo>
                  <a:lnTo>
                    <a:pt x="937" y="1683"/>
                  </a:lnTo>
                  <a:lnTo>
                    <a:pt x="859" y="1683"/>
                  </a:lnTo>
                  <a:lnTo>
                    <a:pt x="816" y="1679"/>
                  </a:lnTo>
                  <a:lnTo>
                    <a:pt x="773" y="1676"/>
                  </a:lnTo>
                  <a:lnTo>
                    <a:pt x="730" y="1671"/>
                  </a:lnTo>
                  <a:lnTo>
                    <a:pt x="634" y="1657"/>
                  </a:lnTo>
                  <a:lnTo>
                    <a:pt x="586" y="1647"/>
                  </a:lnTo>
                  <a:lnTo>
                    <a:pt x="540" y="1635"/>
                  </a:lnTo>
                  <a:lnTo>
                    <a:pt x="492" y="1621"/>
                  </a:lnTo>
                  <a:lnTo>
                    <a:pt x="444" y="1604"/>
                  </a:lnTo>
                  <a:lnTo>
                    <a:pt x="396" y="1583"/>
                  </a:lnTo>
                  <a:lnTo>
                    <a:pt x="305" y="1535"/>
                  </a:lnTo>
                  <a:lnTo>
                    <a:pt x="262" y="1506"/>
                  </a:lnTo>
                  <a:lnTo>
                    <a:pt x="216" y="1472"/>
                  </a:lnTo>
                  <a:lnTo>
                    <a:pt x="137" y="1398"/>
                  </a:lnTo>
                  <a:lnTo>
                    <a:pt x="98" y="1355"/>
                  </a:lnTo>
                  <a:lnTo>
                    <a:pt x="65" y="1307"/>
                  </a:lnTo>
                  <a:lnTo>
                    <a:pt x="34" y="1258"/>
                  </a:lnTo>
                  <a:lnTo>
                    <a:pt x="34" y="1261"/>
                  </a:lnTo>
                  <a:lnTo>
                    <a:pt x="38" y="1271"/>
                  </a:lnTo>
                  <a:lnTo>
                    <a:pt x="46" y="1283"/>
                  </a:lnTo>
                  <a:lnTo>
                    <a:pt x="53" y="1297"/>
                  </a:lnTo>
                  <a:lnTo>
                    <a:pt x="62" y="1314"/>
                  </a:lnTo>
                  <a:lnTo>
                    <a:pt x="74" y="1333"/>
                  </a:lnTo>
                  <a:lnTo>
                    <a:pt x="91" y="1355"/>
                  </a:lnTo>
                  <a:lnTo>
                    <a:pt x="106" y="1376"/>
                  </a:lnTo>
                  <a:lnTo>
                    <a:pt x="144" y="1424"/>
                  </a:lnTo>
                  <a:lnTo>
                    <a:pt x="168" y="1448"/>
                  </a:lnTo>
                  <a:lnTo>
                    <a:pt x="192" y="1475"/>
                  </a:lnTo>
                  <a:lnTo>
                    <a:pt x="218" y="1501"/>
                  </a:lnTo>
                  <a:lnTo>
                    <a:pt x="250" y="1527"/>
                  </a:lnTo>
                  <a:lnTo>
                    <a:pt x="283" y="1551"/>
                  </a:lnTo>
                  <a:lnTo>
                    <a:pt x="317" y="1578"/>
                  </a:lnTo>
                  <a:lnTo>
                    <a:pt x="394" y="1621"/>
                  </a:lnTo>
                  <a:lnTo>
                    <a:pt x="437" y="1643"/>
                  </a:lnTo>
                  <a:lnTo>
                    <a:pt x="482" y="1659"/>
                  </a:lnTo>
                  <a:lnTo>
                    <a:pt x="530" y="1679"/>
                  </a:lnTo>
                  <a:lnTo>
                    <a:pt x="581" y="1693"/>
                  </a:lnTo>
                  <a:lnTo>
                    <a:pt x="634" y="1703"/>
                  </a:lnTo>
                  <a:lnTo>
                    <a:pt x="694" y="1712"/>
                  </a:lnTo>
                  <a:lnTo>
                    <a:pt x="814" y="1717"/>
                  </a:lnTo>
                  <a:lnTo>
                    <a:pt x="878" y="1715"/>
                  </a:lnTo>
                  <a:lnTo>
                    <a:pt x="947" y="1707"/>
                  </a:lnTo>
                  <a:lnTo>
                    <a:pt x="1019" y="1695"/>
                  </a:lnTo>
                  <a:lnTo>
                    <a:pt x="1081" y="1683"/>
                  </a:lnTo>
                  <a:lnTo>
                    <a:pt x="1093" y="1681"/>
                  </a:lnTo>
                  <a:lnTo>
                    <a:pt x="1172" y="1659"/>
                  </a:lnTo>
                  <a:moveTo>
                    <a:pt x="1184" y="1767"/>
                  </a:moveTo>
                  <a:lnTo>
                    <a:pt x="1175" y="1767"/>
                  </a:lnTo>
                  <a:lnTo>
                    <a:pt x="1163" y="1770"/>
                  </a:lnTo>
                  <a:lnTo>
                    <a:pt x="1148" y="1772"/>
                  </a:lnTo>
                  <a:lnTo>
                    <a:pt x="1127" y="1772"/>
                  </a:lnTo>
                  <a:lnTo>
                    <a:pt x="1103" y="1775"/>
                  </a:lnTo>
                  <a:lnTo>
                    <a:pt x="1076" y="1775"/>
                  </a:lnTo>
                  <a:lnTo>
                    <a:pt x="1012" y="1779"/>
                  </a:lnTo>
                  <a:lnTo>
                    <a:pt x="976" y="1779"/>
                  </a:lnTo>
                  <a:lnTo>
                    <a:pt x="809" y="1770"/>
                  </a:lnTo>
                  <a:lnTo>
                    <a:pt x="763" y="1765"/>
                  </a:lnTo>
                  <a:lnTo>
                    <a:pt x="667" y="1751"/>
                  </a:lnTo>
                  <a:lnTo>
                    <a:pt x="619" y="1739"/>
                  </a:lnTo>
                  <a:lnTo>
                    <a:pt x="569" y="1729"/>
                  </a:lnTo>
                  <a:lnTo>
                    <a:pt x="518" y="1715"/>
                  </a:lnTo>
                  <a:lnTo>
                    <a:pt x="470" y="1698"/>
                  </a:lnTo>
                  <a:lnTo>
                    <a:pt x="422" y="1679"/>
                  </a:lnTo>
                  <a:lnTo>
                    <a:pt x="372" y="1657"/>
                  </a:lnTo>
                  <a:lnTo>
                    <a:pt x="324" y="1635"/>
                  </a:lnTo>
                  <a:lnTo>
                    <a:pt x="278" y="1607"/>
                  </a:lnTo>
                  <a:lnTo>
                    <a:pt x="235" y="1578"/>
                  </a:lnTo>
                  <a:lnTo>
                    <a:pt x="190" y="1547"/>
                  </a:lnTo>
                  <a:lnTo>
                    <a:pt x="149" y="1511"/>
                  </a:lnTo>
                  <a:lnTo>
                    <a:pt x="108" y="1470"/>
                  </a:lnTo>
                  <a:lnTo>
                    <a:pt x="72" y="1427"/>
                  </a:lnTo>
                  <a:lnTo>
                    <a:pt x="38" y="1381"/>
                  </a:lnTo>
                  <a:lnTo>
                    <a:pt x="10" y="1335"/>
                  </a:lnTo>
                  <a:lnTo>
                    <a:pt x="10" y="1338"/>
                  </a:lnTo>
                  <a:lnTo>
                    <a:pt x="14" y="1347"/>
                  </a:lnTo>
                  <a:lnTo>
                    <a:pt x="19" y="1359"/>
                  </a:lnTo>
                  <a:lnTo>
                    <a:pt x="29" y="1371"/>
                  </a:lnTo>
                  <a:lnTo>
                    <a:pt x="36" y="1388"/>
                  </a:lnTo>
                  <a:lnTo>
                    <a:pt x="48" y="1407"/>
                  </a:lnTo>
                  <a:lnTo>
                    <a:pt x="62" y="1427"/>
                  </a:lnTo>
                  <a:lnTo>
                    <a:pt x="79" y="1448"/>
                  </a:lnTo>
                  <a:lnTo>
                    <a:pt x="96" y="1472"/>
                  </a:lnTo>
                  <a:lnTo>
                    <a:pt x="139" y="1520"/>
                  </a:lnTo>
                  <a:lnTo>
                    <a:pt x="163" y="1547"/>
                  </a:lnTo>
                  <a:lnTo>
                    <a:pt x="190" y="1573"/>
                  </a:lnTo>
                  <a:lnTo>
                    <a:pt x="221" y="1599"/>
                  </a:lnTo>
                  <a:lnTo>
                    <a:pt x="288" y="1647"/>
                  </a:lnTo>
                  <a:lnTo>
                    <a:pt x="326" y="1671"/>
                  </a:lnTo>
                  <a:lnTo>
                    <a:pt x="370" y="1695"/>
                  </a:lnTo>
                  <a:lnTo>
                    <a:pt x="410" y="1717"/>
                  </a:lnTo>
                  <a:lnTo>
                    <a:pt x="506" y="1755"/>
                  </a:lnTo>
                  <a:lnTo>
                    <a:pt x="617" y="1784"/>
                  </a:lnTo>
                  <a:lnTo>
                    <a:pt x="677" y="1794"/>
                  </a:lnTo>
                  <a:lnTo>
                    <a:pt x="739" y="1801"/>
                  </a:lnTo>
                  <a:lnTo>
                    <a:pt x="874" y="1806"/>
                  </a:lnTo>
                  <a:lnTo>
                    <a:pt x="944" y="1801"/>
                  </a:lnTo>
                  <a:lnTo>
                    <a:pt x="1021" y="1794"/>
                  </a:lnTo>
                  <a:lnTo>
                    <a:pt x="1100" y="1784"/>
                  </a:lnTo>
                  <a:lnTo>
                    <a:pt x="1124" y="1779"/>
                  </a:lnTo>
                  <a:lnTo>
                    <a:pt x="1184" y="1767"/>
                  </a:lnTo>
                  <a:moveTo>
                    <a:pt x="1340" y="0"/>
                  </a:moveTo>
                  <a:lnTo>
                    <a:pt x="1314" y="0"/>
                  </a:lnTo>
                  <a:lnTo>
                    <a:pt x="1300" y="2"/>
                  </a:lnTo>
                  <a:lnTo>
                    <a:pt x="1285" y="2"/>
                  </a:lnTo>
                  <a:lnTo>
                    <a:pt x="1242" y="7"/>
                  </a:lnTo>
                  <a:lnTo>
                    <a:pt x="1218" y="12"/>
                  </a:lnTo>
                  <a:lnTo>
                    <a:pt x="1192" y="14"/>
                  </a:lnTo>
                  <a:lnTo>
                    <a:pt x="1163" y="19"/>
                  </a:lnTo>
                  <a:lnTo>
                    <a:pt x="1132" y="24"/>
                  </a:lnTo>
                  <a:lnTo>
                    <a:pt x="1100" y="31"/>
                  </a:lnTo>
                  <a:lnTo>
                    <a:pt x="1064" y="38"/>
                  </a:lnTo>
                  <a:lnTo>
                    <a:pt x="992" y="57"/>
                  </a:lnTo>
                  <a:lnTo>
                    <a:pt x="954" y="67"/>
                  </a:lnTo>
                  <a:lnTo>
                    <a:pt x="913" y="79"/>
                  </a:lnTo>
                  <a:lnTo>
                    <a:pt x="874" y="93"/>
                  </a:lnTo>
                  <a:lnTo>
                    <a:pt x="830" y="108"/>
                  </a:lnTo>
                  <a:lnTo>
                    <a:pt x="787" y="125"/>
                  </a:lnTo>
                  <a:lnTo>
                    <a:pt x="742" y="144"/>
                  </a:lnTo>
                  <a:lnTo>
                    <a:pt x="698" y="161"/>
                  </a:lnTo>
                  <a:lnTo>
                    <a:pt x="653" y="182"/>
                  </a:lnTo>
                  <a:lnTo>
                    <a:pt x="607" y="206"/>
                  </a:lnTo>
                  <a:lnTo>
                    <a:pt x="562" y="233"/>
                  </a:lnTo>
                  <a:lnTo>
                    <a:pt x="514" y="257"/>
                  </a:lnTo>
                  <a:lnTo>
                    <a:pt x="422" y="319"/>
                  </a:lnTo>
                  <a:lnTo>
                    <a:pt x="379" y="353"/>
                  </a:lnTo>
                  <a:lnTo>
                    <a:pt x="334" y="386"/>
                  </a:lnTo>
                  <a:lnTo>
                    <a:pt x="288" y="425"/>
                  </a:lnTo>
                  <a:lnTo>
                    <a:pt x="283" y="444"/>
                  </a:lnTo>
                  <a:lnTo>
                    <a:pt x="271" y="504"/>
                  </a:lnTo>
                  <a:lnTo>
                    <a:pt x="257" y="595"/>
                  </a:lnTo>
                  <a:lnTo>
                    <a:pt x="242" y="717"/>
                  </a:lnTo>
                  <a:lnTo>
                    <a:pt x="228" y="864"/>
                  </a:lnTo>
                  <a:lnTo>
                    <a:pt x="218" y="1032"/>
                  </a:lnTo>
                  <a:lnTo>
                    <a:pt x="218" y="1215"/>
                  </a:lnTo>
                  <a:lnTo>
                    <a:pt x="230" y="1412"/>
                  </a:lnTo>
                  <a:lnTo>
                    <a:pt x="230" y="1383"/>
                  </a:lnTo>
                  <a:lnTo>
                    <a:pt x="235" y="1299"/>
                  </a:lnTo>
                  <a:lnTo>
                    <a:pt x="240" y="1182"/>
                  </a:lnTo>
                  <a:lnTo>
                    <a:pt x="250" y="1037"/>
                  </a:lnTo>
                  <a:lnTo>
                    <a:pt x="264" y="878"/>
                  </a:lnTo>
                  <a:lnTo>
                    <a:pt x="286" y="722"/>
                  </a:lnTo>
                  <a:lnTo>
                    <a:pt x="310" y="578"/>
                  </a:lnTo>
                  <a:lnTo>
                    <a:pt x="341" y="461"/>
                  </a:lnTo>
                  <a:lnTo>
                    <a:pt x="343" y="461"/>
                  </a:lnTo>
                  <a:lnTo>
                    <a:pt x="346" y="456"/>
                  </a:lnTo>
                  <a:lnTo>
                    <a:pt x="358" y="444"/>
                  </a:lnTo>
                  <a:lnTo>
                    <a:pt x="370" y="434"/>
                  </a:lnTo>
                  <a:lnTo>
                    <a:pt x="379" y="425"/>
                  </a:lnTo>
                  <a:lnTo>
                    <a:pt x="408" y="401"/>
                  </a:lnTo>
                  <a:lnTo>
                    <a:pt x="427" y="384"/>
                  </a:lnTo>
                  <a:lnTo>
                    <a:pt x="446" y="372"/>
                  </a:lnTo>
                  <a:lnTo>
                    <a:pt x="468" y="353"/>
                  </a:lnTo>
                  <a:lnTo>
                    <a:pt x="492" y="336"/>
                  </a:lnTo>
                  <a:lnTo>
                    <a:pt x="518" y="317"/>
                  </a:lnTo>
                  <a:lnTo>
                    <a:pt x="545" y="300"/>
                  </a:lnTo>
                  <a:lnTo>
                    <a:pt x="574" y="281"/>
                  </a:lnTo>
                  <a:lnTo>
                    <a:pt x="605" y="259"/>
                  </a:lnTo>
                  <a:lnTo>
                    <a:pt x="638" y="240"/>
                  </a:lnTo>
                  <a:lnTo>
                    <a:pt x="674" y="218"/>
                  </a:lnTo>
                  <a:lnTo>
                    <a:pt x="710" y="201"/>
                  </a:lnTo>
                  <a:lnTo>
                    <a:pt x="749" y="180"/>
                  </a:lnTo>
                  <a:lnTo>
                    <a:pt x="830" y="141"/>
                  </a:lnTo>
                  <a:lnTo>
                    <a:pt x="874" y="122"/>
                  </a:lnTo>
                  <a:lnTo>
                    <a:pt x="918" y="103"/>
                  </a:lnTo>
                  <a:lnTo>
                    <a:pt x="966" y="86"/>
                  </a:lnTo>
                  <a:lnTo>
                    <a:pt x="1014" y="72"/>
                  </a:lnTo>
                  <a:lnTo>
                    <a:pt x="1064" y="55"/>
                  </a:lnTo>
                  <a:lnTo>
                    <a:pt x="1117" y="41"/>
                  </a:lnTo>
                  <a:lnTo>
                    <a:pt x="1225" y="17"/>
                  </a:lnTo>
                  <a:lnTo>
                    <a:pt x="1283" y="7"/>
                  </a:lnTo>
                  <a:lnTo>
                    <a:pt x="1340" y="0"/>
                  </a:lnTo>
                  <a:moveTo>
                    <a:pt x="1567" y="162"/>
                  </a:moveTo>
                  <a:lnTo>
                    <a:pt x="1530" y="175"/>
                  </a:lnTo>
                  <a:lnTo>
                    <a:pt x="1477" y="192"/>
                  </a:lnTo>
                  <a:lnTo>
                    <a:pt x="1376" y="233"/>
                  </a:lnTo>
                  <a:lnTo>
                    <a:pt x="1240" y="290"/>
                  </a:lnTo>
                  <a:lnTo>
                    <a:pt x="1153" y="329"/>
                  </a:lnTo>
                  <a:lnTo>
                    <a:pt x="1076" y="367"/>
                  </a:lnTo>
                  <a:lnTo>
                    <a:pt x="1040" y="386"/>
                  </a:lnTo>
                  <a:lnTo>
                    <a:pt x="1007" y="405"/>
                  </a:lnTo>
                  <a:lnTo>
                    <a:pt x="973" y="422"/>
                  </a:lnTo>
                  <a:lnTo>
                    <a:pt x="942" y="439"/>
                  </a:lnTo>
                  <a:lnTo>
                    <a:pt x="913" y="456"/>
                  </a:lnTo>
                  <a:lnTo>
                    <a:pt x="886" y="473"/>
                  </a:lnTo>
                  <a:lnTo>
                    <a:pt x="862" y="489"/>
                  </a:lnTo>
                  <a:lnTo>
                    <a:pt x="838" y="504"/>
                  </a:lnTo>
                  <a:lnTo>
                    <a:pt x="814" y="516"/>
                  </a:lnTo>
                  <a:lnTo>
                    <a:pt x="792" y="530"/>
                  </a:lnTo>
                  <a:lnTo>
                    <a:pt x="775" y="542"/>
                  </a:lnTo>
                  <a:lnTo>
                    <a:pt x="756" y="552"/>
                  </a:lnTo>
                  <a:lnTo>
                    <a:pt x="742" y="564"/>
                  </a:lnTo>
                  <a:lnTo>
                    <a:pt x="730" y="571"/>
                  </a:lnTo>
                  <a:lnTo>
                    <a:pt x="720" y="578"/>
                  </a:lnTo>
                  <a:lnTo>
                    <a:pt x="710" y="588"/>
                  </a:lnTo>
                  <a:lnTo>
                    <a:pt x="703" y="590"/>
                  </a:lnTo>
                  <a:lnTo>
                    <a:pt x="698" y="595"/>
                  </a:lnTo>
                  <a:lnTo>
                    <a:pt x="694" y="597"/>
                  </a:lnTo>
                  <a:lnTo>
                    <a:pt x="648" y="741"/>
                  </a:lnTo>
                  <a:lnTo>
                    <a:pt x="612" y="890"/>
                  </a:lnTo>
                  <a:lnTo>
                    <a:pt x="586" y="1037"/>
                  </a:lnTo>
                  <a:lnTo>
                    <a:pt x="564" y="1170"/>
                  </a:lnTo>
                  <a:lnTo>
                    <a:pt x="550" y="1287"/>
                  </a:lnTo>
                  <a:lnTo>
                    <a:pt x="540" y="1379"/>
                  </a:lnTo>
                  <a:lnTo>
                    <a:pt x="535" y="1441"/>
                  </a:lnTo>
                  <a:lnTo>
                    <a:pt x="533" y="1463"/>
                  </a:lnTo>
                  <a:lnTo>
                    <a:pt x="559" y="1362"/>
                  </a:lnTo>
                  <a:lnTo>
                    <a:pt x="586" y="1268"/>
                  </a:lnTo>
                  <a:lnTo>
                    <a:pt x="617" y="1177"/>
                  </a:lnTo>
                  <a:lnTo>
                    <a:pt x="650" y="1092"/>
                  </a:lnTo>
                  <a:lnTo>
                    <a:pt x="686" y="1013"/>
                  </a:lnTo>
                  <a:lnTo>
                    <a:pt x="766" y="864"/>
                  </a:lnTo>
                  <a:lnTo>
                    <a:pt x="811" y="794"/>
                  </a:lnTo>
                  <a:lnTo>
                    <a:pt x="854" y="732"/>
                  </a:lnTo>
                  <a:lnTo>
                    <a:pt x="900" y="672"/>
                  </a:lnTo>
                  <a:lnTo>
                    <a:pt x="944" y="614"/>
                  </a:lnTo>
                  <a:lnTo>
                    <a:pt x="990" y="564"/>
                  </a:lnTo>
                  <a:lnTo>
                    <a:pt x="1084" y="470"/>
                  </a:lnTo>
                  <a:lnTo>
                    <a:pt x="1132" y="427"/>
                  </a:lnTo>
                  <a:lnTo>
                    <a:pt x="1223" y="355"/>
                  </a:lnTo>
                  <a:lnTo>
                    <a:pt x="1268" y="324"/>
                  </a:lnTo>
                  <a:lnTo>
                    <a:pt x="1312" y="293"/>
                  </a:lnTo>
                  <a:lnTo>
                    <a:pt x="1355" y="269"/>
                  </a:lnTo>
                  <a:lnTo>
                    <a:pt x="1393" y="245"/>
                  </a:lnTo>
                  <a:lnTo>
                    <a:pt x="1432" y="225"/>
                  </a:lnTo>
                  <a:lnTo>
                    <a:pt x="1468" y="206"/>
                  </a:lnTo>
                  <a:lnTo>
                    <a:pt x="1501" y="192"/>
                  </a:lnTo>
                  <a:lnTo>
                    <a:pt x="1559" y="165"/>
                  </a:lnTo>
                  <a:lnTo>
                    <a:pt x="1567" y="162"/>
                  </a:lnTo>
                  <a:moveTo>
                    <a:pt x="1640" y="137"/>
                  </a:moveTo>
                  <a:lnTo>
                    <a:pt x="1638" y="137"/>
                  </a:lnTo>
                  <a:lnTo>
                    <a:pt x="1628" y="139"/>
                  </a:lnTo>
                  <a:lnTo>
                    <a:pt x="1619" y="144"/>
                  </a:lnTo>
                  <a:lnTo>
                    <a:pt x="1602" y="149"/>
                  </a:lnTo>
                  <a:lnTo>
                    <a:pt x="1583" y="156"/>
                  </a:lnTo>
                  <a:lnTo>
                    <a:pt x="1567" y="162"/>
                  </a:lnTo>
                  <a:lnTo>
                    <a:pt x="1640" y="137"/>
                  </a:lnTo>
                  <a:moveTo>
                    <a:pt x="1782" y="679"/>
                  </a:moveTo>
                  <a:lnTo>
                    <a:pt x="1691" y="703"/>
                  </a:lnTo>
                  <a:lnTo>
                    <a:pt x="1609" y="734"/>
                  </a:lnTo>
                  <a:lnTo>
                    <a:pt x="1535" y="775"/>
                  </a:lnTo>
                  <a:lnTo>
                    <a:pt x="1468" y="821"/>
                  </a:lnTo>
                  <a:lnTo>
                    <a:pt x="1410" y="871"/>
                  </a:lnTo>
                  <a:lnTo>
                    <a:pt x="1357" y="926"/>
                  </a:lnTo>
                  <a:lnTo>
                    <a:pt x="1314" y="984"/>
                  </a:lnTo>
                  <a:lnTo>
                    <a:pt x="1273" y="1039"/>
                  </a:lnTo>
                  <a:lnTo>
                    <a:pt x="1242" y="1092"/>
                  </a:lnTo>
                  <a:lnTo>
                    <a:pt x="1216" y="1146"/>
                  </a:lnTo>
                  <a:lnTo>
                    <a:pt x="1194" y="1194"/>
                  </a:lnTo>
                  <a:lnTo>
                    <a:pt x="1177" y="1237"/>
                  </a:lnTo>
                  <a:lnTo>
                    <a:pt x="1163" y="1273"/>
                  </a:lnTo>
                  <a:lnTo>
                    <a:pt x="1153" y="1299"/>
                  </a:lnTo>
                  <a:lnTo>
                    <a:pt x="1151" y="1319"/>
                  </a:lnTo>
                  <a:lnTo>
                    <a:pt x="1148" y="1326"/>
                  </a:lnTo>
                  <a:lnTo>
                    <a:pt x="1184" y="1235"/>
                  </a:lnTo>
                  <a:lnTo>
                    <a:pt x="1225" y="1153"/>
                  </a:lnTo>
                  <a:lnTo>
                    <a:pt x="1273" y="1080"/>
                  </a:lnTo>
                  <a:lnTo>
                    <a:pt x="1321" y="1013"/>
                  </a:lnTo>
                  <a:lnTo>
                    <a:pt x="1374" y="953"/>
                  </a:lnTo>
                  <a:lnTo>
                    <a:pt x="1427" y="900"/>
                  </a:lnTo>
                  <a:lnTo>
                    <a:pt x="1480" y="854"/>
                  </a:lnTo>
                  <a:lnTo>
                    <a:pt x="1532" y="813"/>
                  </a:lnTo>
                  <a:lnTo>
                    <a:pt x="1580" y="780"/>
                  </a:lnTo>
                  <a:lnTo>
                    <a:pt x="1628" y="751"/>
                  </a:lnTo>
                  <a:lnTo>
                    <a:pt x="1672" y="727"/>
                  </a:lnTo>
                  <a:lnTo>
                    <a:pt x="1739" y="696"/>
                  </a:lnTo>
                  <a:lnTo>
                    <a:pt x="1763" y="686"/>
                  </a:lnTo>
                  <a:lnTo>
                    <a:pt x="1777" y="681"/>
                  </a:lnTo>
                  <a:lnTo>
                    <a:pt x="1782" y="679"/>
                  </a:lnTo>
                  <a:moveTo>
                    <a:pt x="1798" y="439"/>
                  </a:moveTo>
                  <a:lnTo>
                    <a:pt x="1724" y="449"/>
                  </a:lnTo>
                  <a:lnTo>
                    <a:pt x="1648" y="465"/>
                  </a:lnTo>
                  <a:lnTo>
                    <a:pt x="1576" y="485"/>
                  </a:lnTo>
                  <a:lnTo>
                    <a:pt x="1508" y="509"/>
                  </a:lnTo>
                  <a:lnTo>
                    <a:pt x="1446" y="537"/>
                  </a:lnTo>
                  <a:lnTo>
                    <a:pt x="1386" y="569"/>
                  </a:lnTo>
                  <a:lnTo>
                    <a:pt x="1328" y="602"/>
                  </a:lnTo>
                  <a:lnTo>
                    <a:pt x="1276" y="641"/>
                  </a:lnTo>
                  <a:lnTo>
                    <a:pt x="1225" y="679"/>
                  </a:lnTo>
                  <a:lnTo>
                    <a:pt x="1180" y="720"/>
                  </a:lnTo>
                  <a:lnTo>
                    <a:pt x="1136" y="765"/>
                  </a:lnTo>
                  <a:lnTo>
                    <a:pt x="1098" y="809"/>
                  </a:lnTo>
                  <a:lnTo>
                    <a:pt x="1060" y="857"/>
                  </a:lnTo>
                  <a:lnTo>
                    <a:pt x="1026" y="902"/>
                  </a:lnTo>
                  <a:lnTo>
                    <a:pt x="995" y="948"/>
                  </a:lnTo>
                  <a:lnTo>
                    <a:pt x="966" y="996"/>
                  </a:lnTo>
                  <a:lnTo>
                    <a:pt x="940" y="1044"/>
                  </a:lnTo>
                  <a:lnTo>
                    <a:pt x="918" y="1092"/>
                  </a:lnTo>
                  <a:lnTo>
                    <a:pt x="898" y="1136"/>
                  </a:lnTo>
                  <a:lnTo>
                    <a:pt x="876" y="1179"/>
                  </a:lnTo>
                  <a:lnTo>
                    <a:pt x="862" y="1223"/>
                  </a:lnTo>
                  <a:lnTo>
                    <a:pt x="845" y="1263"/>
                  </a:lnTo>
                  <a:lnTo>
                    <a:pt x="830" y="1299"/>
                  </a:lnTo>
                  <a:lnTo>
                    <a:pt x="821" y="1335"/>
                  </a:lnTo>
                  <a:lnTo>
                    <a:pt x="811" y="1369"/>
                  </a:lnTo>
                  <a:lnTo>
                    <a:pt x="802" y="1400"/>
                  </a:lnTo>
                  <a:lnTo>
                    <a:pt x="797" y="1427"/>
                  </a:lnTo>
                  <a:lnTo>
                    <a:pt x="792" y="1448"/>
                  </a:lnTo>
                  <a:lnTo>
                    <a:pt x="790" y="1465"/>
                  </a:lnTo>
                  <a:lnTo>
                    <a:pt x="785" y="1477"/>
                  </a:lnTo>
                  <a:lnTo>
                    <a:pt x="785" y="1489"/>
                  </a:lnTo>
                  <a:lnTo>
                    <a:pt x="806" y="1405"/>
                  </a:lnTo>
                  <a:lnTo>
                    <a:pt x="830" y="1326"/>
                  </a:lnTo>
                  <a:lnTo>
                    <a:pt x="862" y="1251"/>
                  </a:lnTo>
                  <a:lnTo>
                    <a:pt x="890" y="1179"/>
                  </a:lnTo>
                  <a:lnTo>
                    <a:pt x="923" y="1115"/>
                  </a:lnTo>
                  <a:lnTo>
                    <a:pt x="959" y="1051"/>
                  </a:lnTo>
                  <a:lnTo>
                    <a:pt x="997" y="993"/>
                  </a:lnTo>
                  <a:lnTo>
                    <a:pt x="1036" y="938"/>
                  </a:lnTo>
                  <a:lnTo>
                    <a:pt x="1076" y="888"/>
                  </a:lnTo>
                  <a:lnTo>
                    <a:pt x="1117" y="840"/>
                  </a:lnTo>
                  <a:lnTo>
                    <a:pt x="1158" y="794"/>
                  </a:lnTo>
                  <a:lnTo>
                    <a:pt x="1201" y="753"/>
                  </a:lnTo>
                  <a:lnTo>
                    <a:pt x="1244" y="715"/>
                  </a:lnTo>
                  <a:lnTo>
                    <a:pt x="1288" y="681"/>
                  </a:lnTo>
                  <a:lnTo>
                    <a:pt x="1374" y="619"/>
                  </a:lnTo>
                  <a:lnTo>
                    <a:pt x="1417" y="593"/>
                  </a:lnTo>
                  <a:lnTo>
                    <a:pt x="1499" y="549"/>
                  </a:lnTo>
                  <a:lnTo>
                    <a:pt x="1537" y="528"/>
                  </a:lnTo>
                  <a:lnTo>
                    <a:pt x="1576" y="513"/>
                  </a:lnTo>
                  <a:lnTo>
                    <a:pt x="1643" y="485"/>
                  </a:lnTo>
                  <a:lnTo>
                    <a:pt x="1674" y="473"/>
                  </a:lnTo>
                  <a:lnTo>
                    <a:pt x="1727" y="458"/>
                  </a:lnTo>
                  <a:lnTo>
                    <a:pt x="1748" y="451"/>
                  </a:lnTo>
                  <a:lnTo>
                    <a:pt x="1768" y="446"/>
                  </a:lnTo>
                  <a:lnTo>
                    <a:pt x="1782" y="444"/>
                  </a:lnTo>
                  <a:lnTo>
                    <a:pt x="1794" y="441"/>
                  </a:lnTo>
                  <a:lnTo>
                    <a:pt x="1798" y="439"/>
                  </a:lnTo>
                  <a:moveTo>
                    <a:pt x="1801" y="439"/>
                  </a:moveTo>
                  <a:lnTo>
                    <a:pt x="1799" y="439"/>
                  </a:lnTo>
                  <a:lnTo>
                    <a:pt x="1798" y="439"/>
                  </a:lnTo>
                  <a:lnTo>
                    <a:pt x="1801" y="4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2" y="1596"/>
              <a:ext cx="281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5121" y="742"/>
              <a:ext cx="2296" cy="2195"/>
            </a:xfrm>
            <a:custGeom>
              <a:avLst/>
              <a:gdLst>
                <a:gd name="T0" fmla="+- 0 7021 5122"/>
                <a:gd name="T1" fmla="*/ T0 w 2296"/>
                <a:gd name="T2" fmla="+- 0 951 742"/>
                <a:gd name="T3" fmla="*/ 951 h 2195"/>
                <a:gd name="T4" fmla="+- 0 7348 5122"/>
                <a:gd name="T5" fmla="*/ T4 w 2296"/>
                <a:gd name="T6" fmla="+- 0 2001 742"/>
                <a:gd name="T7" fmla="*/ 2001 h 2195"/>
                <a:gd name="T8" fmla="+- 0 7120 5122"/>
                <a:gd name="T9" fmla="*/ T8 w 2296"/>
                <a:gd name="T10" fmla="+- 0 2325 742"/>
                <a:gd name="T11" fmla="*/ 2325 h 2195"/>
                <a:gd name="T12" fmla="+- 0 6937 5122"/>
                <a:gd name="T13" fmla="*/ T12 w 2296"/>
                <a:gd name="T14" fmla="+- 0 2491 742"/>
                <a:gd name="T15" fmla="*/ 2491 h 2195"/>
                <a:gd name="T16" fmla="+- 0 6702 5122"/>
                <a:gd name="T17" fmla="*/ T16 w 2296"/>
                <a:gd name="T18" fmla="+- 0 2649 742"/>
                <a:gd name="T19" fmla="*/ 2649 h 2195"/>
                <a:gd name="T20" fmla="+- 0 6484 5122"/>
                <a:gd name="T21" fmla="*/ T20 w 2296"/>
                <a:gd name="T22" fmla="+- 0 2757 742"/>
                <a:gd name="T23" fmla="*/ 2757 h 2195"/>
                <a:gd name="T24" fmla="+- 0 6344 5122"/>
                <a:gd name="T25" fmla="*/ T24 w 2296"/>
                <a:gd name="T26" fmla="+- 0 2810 742"/>
                <a:gd name="T27" fmla="*/ 2810 h 2195"/>
                <a:gd name="T28" fmla="+- 0 6250 5122"/>
                <a:gd name="T29" fmla="*/ T28 w 2296"/>
                <a:gd name="T30" fmla="+- 0 2841 742"/>
                <a:gd name="T31" fmla="*/ 2841 h 2195"/>
                <a:gd name="T32" fmla="+- 0 6214 5122"/>
                <a:gd name="T33" fmla="*/ T32 w 2296"/>
                <a:gd name="T34" fmla="+- 0 2848 742"/>
                <a:gd name="T35" fmla="*/ 2848 h 2195"/>
                <a:gd name="T36" fmla="+- 0 5940 5122"/>
                <a:gd name="T37" fmla="*/ T36 w 2296"/>
                <a:gd name="T38" fmla="+- 0 2776 742"/>
                <a:gd name="T39" fmla="*/ 2776 h 2195"/>
                <a:gd name="T40" fmla="+- 0 5719 5122"/>
                <a:gd name="T41" fmla="*/ T40 w 2296"/>
                <a:gd name="T42" fmla="+- 0 2692 742"/>
                <a:gd name="T43" fmla="*/ 2692 h 2195"/>
                <a:gd name="T44" fmla="+- 0 5542 5122"/>
                <a:gd name="T45" fmla="*/ T44 w 2296"/>
                <a:gd name="T46" fmla="+- 0 2601 742"/>
                <a:gd name="T47" fmla="*/ 2601 h 2195"/>
                <a:gd name="T48" fmla="+- 0 5407 5122"/>
                <a:gd name="T49" fmla="*/ T48 w 2296"/>
                <a:gd name="T50" fmla="+- 0 2510 742"/>
                <a:gd name="T51" fmla="*/ 2510 h 2195"/>
                <a:gd name="T52" fmla="+- 0 5275 5122"/>
                <a:gd name="T53" fmla="*/ T52 w 2296"/>
                <a:gd name="T54" fmla="+- 0 2390 742"/>
                <a:gd name="T55" fmla="*/ 2390 h 2195"/>
                <a:gd name="T56" fmla="+- 0 5218 5122"/>
                <a:gd name="T57" fmla="*/ T56 w 2296"/>
                <a:gd name="T58" fmla="+- 0 2320 742"/>
                <a:gd name="T59" fmla="*/ 2320 h 2195"/>
                <a:gd name="T60" fmla="+- 0 5210 5122"/>
                <a:gd name="T61" fmla="*/ T60 w 2296"/>
                <a:gd name="T62" fmla="+- 0 2236 742"/>
                <a:gd name="T63" fmla="*/ 2236 h 2195"/>
                <a:gd name="T64" fmla="+- 0 5335 5122"/>
                <a:gd name="T65" fmla="*/ T64 w 2296"/>
                <a:gd name="T66" fmla="+- 0 1948 742"/>
                <a:gd name="T67" fmla="*/ 1948 h 2195"/>
                <a:gd name="T68" fmla="+- 0 5366 5122"/>
                <a:gd name="T69" fmla="*/ T68 w 2296"/>
                <a:gd name="T70" fmla="+- 0 1874 742"/>
                <a:gd name="T71" fmla="*/ 1874 h 2195"/>
                <a:gd name="T72" fmla="+- 0 5266 5122"/>
                <a:gd name="T73" fmla="*/ T72 w 2296"/>
                <a:gd name="T74" fmla="+- 0 2028 742"/>
                <a:gd name="T75" fmla="*/ 2028 h 2195"/>
                <a:gd name="T76" fmla="+- 0 5155 5122"/>
                <a:gd name="T77" fmla="*/ T76 w 2296"/>
                <a:gd name="T78" fmla="+- 0 2246 742"/>
                <a:gd name="T79" fmla="*/ 2246 h 2195"/>
                <a:gd name="T80" fmla="+- 0 5124 5122"/>
                <a:gd name="T81" fmla="*/ T80 w 2296"/>
                <a:gd name="T82" fmla="+- 0 2320 742"/>
                <a:gd name="T83" fmla="*/ 2320 h 2195"/>
                <a:gd name="T84" fmla="+- 0 5222 5122"/>
                <a:gd name="T85" fmla="*/ T84 w 2296"/>
                <a:gd name="T86" fmla="+- 0 2440 742"/>
                <a:gd name="T87" fmla="*/ 2440 h 2195"/>
                <a:gd name="T88" fmla="+- 0 5381 5122"/>
                <a:gd name="T89" fmla="*/ T88 w 2296"/>
                <a:gd name="T90" fmla="+- 0 2577 742"/>
                <a:gd name="T91" fmla="*/ 2577 h 2195"/>
                <a:gd name="T92" fmla="+- 0 5554 5122"/>
                <a:gd name="T93" fmla="*/ T92 w 2296"/>
                <a:gd name="T94" fmla="+- 0 2690 742"/>
                <a:gd name="T95" fmla="*/ 2690 h 2195"/>
                <a:gd name="T96" fmla="+- 0 5731 5122"/>
                <a:gd name="T97" fmla="*/ T96 w 2296"/>
                <a:gd name="T98" fmla="+- 0 2779 742"/>
                <a:gd name="T99" fmla="*/ 2779 h 2195"/>
                <a:gd name="T100" fmla="+- 0 5969 5122"/>
                <a:gd name="T101" fmla="*/ T100 w 2296"/>
                <a:gd name="T102" fmla="+- 0 2875 742"/>
                <a:gd name="T103" fmla="*/ 2875 h 2195"/>
                <a:gd name="T104" fmla="+- 0 6091 5122"/>
                <a:gd name="T105" fmla="*/ T104 w 2296"/>
                <a:gd name="T106" fmla="+- 0 2913 742"/>
                <a:gd name="T107" fmla="*/ 2913 h 2195"/>
                <a:gd name="T108" fmla="+- 0 6168 5122"/>
                <a:gd name="T109" fmla="*/ T108 w 2296"/>
                <a:gd name="T110" fmla="+- 0 2932 742"/>
                <a:gd name="T111" fmla="*/ 2932 h 2195"/>
                <a:gd name="T112" fmla="+- 0 6368 5122"/>
                <a:gd name="T113" fmla="*/ T112 w 2296"/>
                <a:gd name="T114" fmla="+- 0 2865 742"/>
                <a:gd name="T115" fmla="*/ 2865 h 2195"/>
                <a:gd name="T116" fmla="+- 0 6676 5122"/>
                <a:gd name="T117" fmla="*/ T116 w 2296"/>
                <a:gd name="T118" fmla="+- 0 2712 742"/>
                <a:gd name="T119" fmla="*/ 2712 h 2195"/>
                <a:gd name="T120" fmla="+- 0 6911 5122"/>
                <a:gd name="T121" fmla="*/ T120 w 2296"/>
                <a:gd name="T122" fmla="+- 0 2553 742"/>
                <a:gd name="T123" fmla="*/ 2553 h 2195"/>
                <a:gd name="T124" fmla="+- 0 7122 5122"/>
                <a:gd name="T125" fmla="*/ T124 w 2296"/>
                <a:gd name="T126" fmla="+- 0 2364 742"/>
                <a:gd name="T127" fmla="*/ 2364 h 2195"/>
                <a:gd name="T128" fmla="+- 0 7252 5122"/>
                <a:gd name="T129" fmla="*/ T128 w 2296"/>
                <a:gd name="T130" fmla="+- 0 2198 742"/>
                <a:gd name="T131" fmla="*/ 2198 h 2195"/>
                <a:gd name="T132" fmla="+- 0 7312 5122"/>
                <a:gd name="T133" fmla="*/ T132 w 2296"/>
                <a:gd name="T134" fmla="+- 0 2095 742"/>
                <a:gd name="T135" fmla="*/ 2095 h 2195"/>
                <a:gd name="T136" fmla="+- 0 7340 5122"/>
                <a:gd name="T137" fmla="*/ T136 w 2296"/>
                <a:gd name="T138" fmla="+- 0 2025 742"/>
                <a:gd name="T139" fmla="*/ 2025 h 2195"/>
                <a:gd name="T140" fmla="+- 0 7417 5122"/>
                <a:gd name="T141" fmla="*/ T140 w 2296"/>
                <a:gd name="T142" fmla="+- 0 1426 742"/>
                <a:gd name="T143" fmla="*/ 1426 h 2195"/>
                <a:gd name="T144" fmla="+- 0 7288 5122"/>
                <a:gd name="T145" fmla="*/ T144 w 2296"/>
                <a:gd name="T146" fmla="+- 0 1018 742"/>
                <a:gd name="T147" fmla="*/ 1018 h 2195"/>
                <a:gd name="T148" fmla="+- 0 7064 5122"/>
                <a:gd name="T149" fmla="*/ T148 w 2296"/>
                <a:gd name="T150" fmla="+- 0 814 742"/>
                <a:gd name="T151" fmla="*/ 814 h 2195"/>
                <a:gd name="T152" fmla="+- 0 6860 5122"/>
                <a:gd name="T153" fmla="*/ T152 w 2296"/>
                <a:gd name="T154" fmla="+- 0 745 742"/>
                <a:gd name="T155" fmla="*/ 745 h 2195"/>
                <a:gd name="T156" fmla="+- 0 7122 5122"/>
                <a:gd name="T157" fmla="*/ T156 w 2296"/>
                <a:gd name="T158" fmla="+- 0 918 742"/>
                <a:gd name="T159" fmla="*/ 918 h 2195"/>
                <a:gd name="T160" fmla="+- 0 7321 5122"/>
                <a:gd name="T161" fmla="*/ T160 w 2296"/>
                <a:gd name="T162" fmla="+- 0 1237 742"/>
                <a:gd name="T163" fmla="*/ 1237 h 2195"/>
                <a:gd name="T164" fmla="+- 0 7391 5122"/>
                <a:gd name="T165" fmla="*/ T164 w 2296"/>
                <a:gd name="T166" fmla="+- 0 1549 742"/>
                <a:gd name="T167" fmla="*/ 1549 h 2195"/>
                <a:gd name="T168" fmla="+- 0 7393 5122"/>
                <a:gd name="T169" fmla="*/ T168 w 2296"/>
                <a:gd name="T170" fmla="+- 0 1722 742"/>
                <a:gd name="T171" fmla="*/ 1722 h 2195"/>
                <a:gd name="T172" fmla="+- 0 7271 5122"/>
                <a:gd name="T173" fmla="*/ T172 w 2296"/>
                <a:gd name="T174" fmla="+- 0 1881 742"/>
                <a:gd name="T175" fmla="*/ 1881 h 2195"/>
                <a:gd name="T176" fmla="+- 0 7052 5122"/>
                <a:gd name="T177" fmla="*/ T176 w 2296"/>
                <a:gd name="T178" fmla="+- 0 2114 742"/>
                <a:gd name="T179" fmla="*/ 2114 h 2195"/>
                <a:gd name="T180" fmla="+- 0 6757 5122"/>
                <a:gd name="T181" fmla="*/ T180 w 2296"/>
                <a:gd name="T182" fmla="+- 0 2318 742"/>
                <a:gd name="T183" fmla="*/ 2318 h 2195"/>
                <a:gd name="T184" fmla="+- 0 6611 5122"/>
                <a:gd name="T185" fmla="*/ T184 w 2296"/>
                <a:gd name="T186" fmla="+- 0 2378 742"/>
                <a:gd name="T187" fmla="*/ 2378 h 2195"/>
                <a:gd name="T188" fmla="+- 0 6764 5122"/>
                <a:gd name="T189" fmla="*/ T188 w 2296"/>
                <a:gd name="T190" fmla="+- 0 2344 742"/>
                <a:gd name="T191" fmla="*/ 2344 h 2195"/>
                <a:gd name="T192" fmla="+- 0 7009 5122"/>
                <a:gd name="T193" fmla="*/ T192 w 2296"/>
                <a:gd name="T194" fmla="+- 0 2212 742"/>
                <a:gd name="T195" fmla="*/ 2212 h 2195"/>
                <a:gd name="T196" fmla="+- 0 7280 5122"/>
                <a:gd name="T197" fmla="*/ T196 w 2296"/>
                <a:gd name="T198" fmla="+- 0 1920 742"/>
                <a:gd name="T199" fmla="*/ 1920 h 2195"/>
                <a:gd name="T200" fmla="+- 0 7403 5122"/>
                <a:gd name="T201" fmla="*/ T200 w 2296"/>
                <a:gd name="T202" fmla="+- 0 1704 742"/>
                <a:gd name="T203" fmla="*/ 1704 h 2195"/>
                <a:gd name="T204" fmla="+- 0 7417 5122"/>
                <a:gd name="T205" fmla="*/ T204 w 2296"/>
                <a:gd name="T206" fmla="+- 0 1426 742"/>
                <a:gd name="T207" fmla="*/ 1426 h 2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2296" h="2195">
                  <a:moveTo>
                    <a:pt x="1942" y="214"/>
                  </a:moveTo>
                  <a:lnTo>
                    <a:pt x="1928" y="212"/>
                  </a:lnTo>
                  <a:lnTo>
                    <a:pt x="1916" y="209"/>
                  </a:lnTo>
                  <a:lnTo>
                    <a:pt x="1899" y="209"/>
                  </a:lnTo>
                  <a:lnTo>
                    <a:pt x="1882" y="212"/>
                  </a:lnTo>
                  <a:lnTo>
                    <a:pt x="1858" y="214"/>
                  </a:lnTo>
                  <a:lnTo>
                    <a:pt x="1942" y="214"/>
                  </a:lnTo>
                  <a:moveTo>
                    <a:pt x="2226" y="1259"/>
                  </a:moveTo>
                  <a:lnTo>
                    <a:pt x="2194" y="1319"/>
                  </a:lnTo>
                  <a:lnTo>
                    <a:pt x="2122" y="1434"/>
                  </a:lnTo>
                  <a:lnTo>
                    <a:pt x="2041" y="1535"/>
                  </a:lnTo>
                  <a:lnTo>
                    <a:pt x="1998" y="1583"/>
                  </a:lnTo>
                  <a:lnTo>
                    <a:pt x="1954" y="1629"/>
                  </a:lnTo>
                  <a:lnTo>
                    <a:pt x="1909" y="1672"/>
                  </a:lnTo>
                  <a:lnTo>
                    <a:pt x="1863" y="1710"/>
                  </a:lnTo>
                  <a:lnTo>
                    <a:pt x="1815" y="1749"/>
                  </a:lnTo>
                  <a:lnTo>
                    <a:pt x="1767" y="1785"/>
                  </a:lnTo>
                  <a:lnTo>
                    <a:pt x="1719" y="1818"/>
                  </a:lnTo>
                  <a:lnTo>
                    <a:pt x="1671" y="1850"/>
                  </a:lnTo>
                  <a:lnTo>
                    <a:pt x="1580" y="1907"/>
                  </a:lnTo>
                  <a:lnTo>
                    <a:pt x="1489" y="1955"/>
                  </a:lnTo>
                  <a:lnTo>
                    <a:pt x="1446" y="1977"/>
                  </a:lnTo>
                  <a:lnTo>
                    <a:pt x="1402" y="1996"/>
                  </a:lnTo>
                  <a:lnTo>
                    <a:pt x="1362" y="2015"/>
                  </a:lnTo>
                  <a:lnTo>
                    <a:pt x="1323" y="2030"/>
                  </a:lnTo>
                  <a:lnTo>
                    <a:pt x="1287" y="2044"/>
                  </a:lnTo>
                  <a:lnTo>
                    <a:pt x="1254" y="2058"/>
                  </a:lnTo>
                  <a:lnTo>
                    <a:pt x="1222" y="2068"/>
                  </a:lnTo>
                  <a:lnTo>
                    <a:pt x="1195" y="2078"/>
                  </a:lnTo>
                  <a:lnTo>
                    <a:pt x="1168" y="2087"/>
                  </a:lnTo>
                  <a:lnTo>
                    <a:pt x="1144" y="2094"/>
                  </a:lnTo>
                  <a:lnTo>
                    <a:pt x="1128" y="2099"/>
                  </a:lnTo>
                  <a:lnTo>
                    <a:pt x="1113" y="2102"/>
                  </a:lnTo>
                  <a:lnTo>
                    <a:pt x="1101" y="2104"/>
                  </a:lnTo>
                  <a:lnTo>
                    <a:pt x="1094" y="2106"/>
                  </a:lnTo>
                  <a:lnTo>
                    <a:pt x="1092" y="2106"/>
                  </a:lnTo>
                  <a:lnTo>
                    <a:pt x="1020" y="2092"/>
                  </a:lnTo>
                  <a:lnTo>
                    <a:pt x="948" y="2075"/>
                  </a:lnTo>
                  <a:lnTo>
                    <a:pt x="880" y="2056"/>
                  </a:lnTo>
                  <a:lnTo>
                    <a:pt x="818" y="2034"/>
                  </a:lnTo>
                  <a:lnTo>
                    <a:pt x="758" y="2015"/>
                  </a:lnTo>
                  <a:lnTo>
                    <a:pt x="700" y="1994"/>
                  </a:lnTo>
                  <a:lnTo>
                    <a:pt x="648" y="1972"/>
                  </a:lnTo>
                  <a:lnTo>
                    <a:pt x="597" y="1950"/>
                  </a:lnTo>
                  <a:lnTo>
                    <a:pt x="547" y="1926"/>
                  </a:lnTo>
                  <a:lnTo>
                    <a:pt x="504" y="1905"/>
                  </a:lnTo>
                  <a:lnTo>
                    <a:pt x="460" y="1881"/>
                  </a:lnTo>
                  <a:lnTo>
                    <a:pt x="420" y="1859"/>
                  </a:lnTo>
                  <a:lnTo>
                    <a:pt x="384" y="1835"/>
                  </a:lnTo>
                  <a:lnTo>
                    <a:pt x="348" y="1814"/>
                  </a:lnTo>
                  <a:lnTo>
                    <a:pt x="316" y="1790"/>
                  </a:lnTo>
                  <a:lnTo>
                    <a:pt x="285" y="1768"/>
                  </a:lnTo>
                  <a:lnTo>
                    <a:pt x="232" y="1725"/>
                  </a:lnTo>
                  <a:lnTo>
                    <a:pt x="208" y="1706"/>
                  </a:lnTo>
                  <a:lnTo>
                    <a:pt x="189" y="1684"/>
                  </a:lnTo>
                  <a:lnTo>
                    <a:pt x="153" y="1648"/>
                  </a:lnTo>
                  <a:lnTo>
                    <a:pt x="139" y="1631"/>
                  </a:lnTo>
                  <a:lnTo>
                    <a:pt x="124" y="1617"/>
                  </a:lnTo>
                  <a:lnTo>
                    <a:pt x="115" y="1602"/>
                  </a:lnTo>
                  <a:lnTo>
                    <a:pt x="96" y="1578"/>
                  </a:lnTo>
                  <a:lnTo>
                    <a:pt x="88" y="1571"/>
                  </a:lnTo>
                  <a:lnTo>
                    <a:pt x="84" y="1557"/>
                  </a:lnTo>
                  <a:lnTo>
                    <a:pt x="79" y="1554"/>
                  </a:lnTo>
                  <a:lnTo>
                    <a:pt x="88" y="1494"/>
                  </a:lnTo>
                  <a:lnTo>
                    <a:pt x="110" y="1427"/>
                  </a:lnTo>
                  <a:lnTo>
                    <a:pt x="141" y="1350"/>
                  </a:lnTo>
                  <a:lnTo>
                    <a:pt x="177" y="1276"/>
                  </a:lnTo>
                  <a:lnTo>
                    <a:pt x="213" y="1206"/>
                  </a:lnTo>
                  <a:lnTo>
                    <a:pt x="242" y="1151"/>
                  </a:lnTo>
                  <a:lnTo>
                    <a:pt x="264" y="1110"/>
                  </a:lnTo>
                  <a:lnTo>
                    <a:pt x="273" y="1096"/>
                  </a:lnTo>
                  <a:lnTo>
                    <a:pt x="244" y="1132"/>
                  </a:lnTo>
                  <a:lnTo>
                    <a:pt x="218" y="1168"/>
                  </a:lnTo>
                  <a:lnTo>
                    <a:pt x="192" y="1206"/>
                  </a:lnTo>
                  <a:lnTo>
                    <a:pt x="168" y="1247"/>
                  </a:lnTo>
                  <a:lnTo>
                    <a:pt x="144" y="1286"/>
                  </a:lnTo>
                  <a:lnTo>
                    <a:pt x="100" y="1367"/>
                  </a:lnTo>
                  <a:lnTo>
                    <a:pt x="81" y="1406"/>
                  </a:lnTo>
                  <a:lnTo>
                    <a:pt x="64" y="1442"/>
                  </a:lnTo>
                  <a:lnTo>
                    <a:pt x="33" y="1504"/>
                  </a:lnTo>
                  <a:lnTo>
                    <a:pt x="24" y="1530"/>
                  </a:lnTo>
                  <a:lnTo>
                    <a:pt x="14" y="1550"/>
                  </a:lnTo>
                  <a:lnTo>
                    <a:pt x="7" y="1566"/>
                  </a:lnTo>
                  <a:lnTo>
                    <a:pt x="2" y="1578"/>
                  </a:lnTo>
                  <a:lnTo>
                    <a:pt x="0" y="1581"/>
                  </a:lnTo>
                  <a:lnTo>
                    <a:pt x="31" y="1622"/>
                  </a:lnTo>
                  <a:lnTo>
                    <a:pt x="64" y="1662"/>
                  </a:lnTo>
                  <a:lnTo>
                    <a:pt x="100" y="1698"/>
                  </a:lnTo>
                  <a:lnTo>
                    <a:pt x="136" y="1737"/>
                  </a:lnTo>
                  <a:lnTo>
                    <a:pt x="177" y="1770"/>
                  </a:lnTo>
                  <a:lnTo>
                    <a:pt x="216" y="1804"/>
                  </a:lnTo>
                  <a:lnTo>
                    <a:pt x="259" y="1835"/>
                  </a:lnTo>
                  <a:lnTo>
                    <a:pt x="300" y="1866"/>
                  </a:lnTo>
                  <a:lnTo>
                    <a:pt x="343" y="1895"/>
                  </a:lnTo>
                  <a:lnTo>
                    <a:pt x="388" y="1922"/>
                  </a:lnTo>
                  <a:lnTo>
                    <a:pt x="432" y="1948"/>
                  </a:lnTo>
                  <a:lnTo>
                    <a:pt x="477" y="1972"/>
                  </a:lnTo>
                  <a:lnTo>
                    <a:pt x="520" y="1996"/>
                  </a:lnTo>
                  <a:lnTo>
                    <a:pt x="564" y="2018"/>
                  </a:lnTo>
                  <a:lnTo>
                    <a:pt x="609" y="2037"/>
                  </a:lnTo>
                  <a:lnTo>
                    <a:pt x="652" y="2056"/>
                  </a:lnTo>
                  <a:lnTo>
                    <a:pt x="734" y="2090"/>
                  </a:lnTo>
                  <a:lnTo>
                    <a:pt x="811" y="2118"/>
                  </a:lnTo>
                  <a:lnTo>
                    <a:pt x="847" y="2133"/>
                  </a:lnTo>
                  <a:lnTo>
                    <a:pt x="880" y="2142"/>
                  </a:lnTo>
                  <a:lnTo>
                    <a:pt x="914" y="2154"/>
                  </a:lnTo>
                  <a:lnTo>
                    <a:pt x="943" y="2162"/>
                  </a:lnTo>
                  <a:lnTo>
                    <a:pt x="969" y="2171"/>
                  </a:lnTo>
                  <a:lnTo>
                    <a:pt x="996" y="2176"/>
                  </a:lnTo>
                  <a:lnTo>
                    <a:pt x="1015" y="2183"/>
                  </a:lnTo>
                  <a:lnTo>
                    <a:pt x="1032" y="2186"/>
                  </a:lnTo>
                  <a:lnTo>
                    <a:pt x="1046" y="2190"/>
                  </a:lnTo>
                  <a:lnTo>
                    <a:pt x="1056" y="2195"/>
                  </a:lnTo>
                  <a:lnTo>
                    <a:pt x="1065" y="2195"/>
                  </a:lnTo>
                  <a:lnTo>
                    <a:pt x="1159" y="2159"/>
                  </a:lnTo>
                  <a:lnTo>
                    <a:pt x="1246" y="2123"/>
                  </a:lnTo>
                  <a:lnTo>
                    <a:pt x="1283" y="2106"/>
                  </a:lnTo>
                  <a:lnTo>
                    <a:pt x="1330" y="2085"/>
                  </a:lnTo>
                  <a:lnTo>
                    <a:pt x="1410" y="2046"/>
                  </a:lnTo>
                  <a:lnTo>
                    <a:pt x="1554" y="1970"/>
                  </a:lnTo>
                  <a:lnTo>
                    <a:pt x="1618" y="1929"/>
                  </a:lnTo>
                  <a:lnTo>
                    <a:pt x="1678" y="1890"/>
                  </a:lnTo>
                  <a:lnTo>
                    <a:pt x="1736" y="1850"/>
                  </a:lnTo>
                  <a:lnTo>
                    <a:pt x="1789" y="1811"/>
                  </a:lnTo>
                  <a:lnTo>
                    <a:pt x="1839" y="1773"/>
                  </a:lnTo>
                  <a:lnTo>
                    <a:pt x="1882" y="1734"/>
                  </a:lnTo>
                  <a:lnTo>
                    <a:pt x="1964" y="1658"/>
                  </a:lnTo>
                  <a:lnTo>
                    <a:pt x="2000" y="1622"/>
                  </a:lnTo>
                  <a:lnTo>
                    <a:pt x="2031" y="1586"/>
                  </a:lnTo>
                  <a:lnTo>
                    <a:pt x="2060" y="1552"/>
                  </a:lnTo>
                  <a:lnTo>
                    <a:pt x="2086" y="1518"/>
                  </a:lnTo>
                  <a:lnTo>
                    <a:pt x="2130" y="1456"/>
                  </a:lnTo>
                  <a:lnTo>
                    <a:pt x="2146" y="1427"/>
                  </a:lnTo>
                  <a:lnTo>
                    <a:pt x="2163" y="1401"/>
                  </a:lnTo>
                  <a:lnTo>
                    <a:pt x="2178" y="1377"/>
                  </a:lnTo>
                  <a:lnTo>
                    <a:pt x="2190" y="1353"/>
                  </a:lnTo>
                  <a:lnTo>
                    <a:pt x="2199" y="1331"/>
                  </a:lnTo>
                  <a:lnTo>
                    <a:pt x="2209" y="1314"/>
                  </a:lnTo>
                  <a:lnTo>
                    <a:pt x="2214" y="1298"/>
                  </a:lnTo>
                  <a:lnTo>
                    <a:pt x="2218" y="1283"/>
                  </a:lnTo>
                  <a:lnTo>
                    <a:pt x="2223" y="1274"/>
                  </a:lnTo>
                  <a:lnTo>
                    <a:pt x="2226" y="1266"/>
                  </a:lnTo>
                  <a:lnTo>
                    <a:pt x="2226" y="1259"/>
                  </a:lnTo>
                  <a:moveTo>
                    <a:pt x="2295" y="684"/>
                  </a:moveTo>
                  <a:lnTo>
                    <a:pt x="2278" y="560"/>
                  </a:lnTo>
                  <a:lnTo>
                    <a:pt x="2252" y="449"/>
                  </a:lnTo>
                  <a:lnTo>
                    <a:pt x="2214" y="356"/>
                  </a:lnTo>
                  <a:lnTo>
                    <a:pt x="2166" y="276"/>
                  </a:lnTo>
                  <a:lnTo>
                    <a:pt x="2115" y="207"/>
                  </a:lnTo>
                  <a:lnTo>
                    <a:pt x="2058" y="154"/>
                  </a:lnTo>
                  <a:lnTo>
                    <a:pt x="2000" y="108"/>
                  </a:lnTo>
                  <a:lnTo>
                    <a:pt x="1942" y="72"/>
                  </a:lnTo>
                  <a:lnTo>
                    <a:pt x="1887" y="46"/>
                  </a:lnTo>
                  <a:lnTo>
                    <a:pt x="1837" y="27"/>
                  </a:lnTo>
                  <a:lnTo>
                    <a:pt x="1794" y="15"/>
                  </a:lnTo>
                  <a:lnTo>
                    <a:pt x="1738" y="3"/>
                  </a:lnTo>
                  <a:lnTo>
                    <a:pt x="1731" y="0"/>
                  </a:lnTo>
                  <a:lnTo>
                    <a:pt x="1834" y="51"/>
                  </a:lnTo>
                  <a:lnTo>
                    <a:pt x="1923" y="108"/>
                  </a:lnTo>
                  <a:lnTo>
                    <a:pt x="2000" y="176"/>
                  </a:lnTo>
                  <a:lnTo>
                    <a:pt x="2065" y="250"/>
                  </a:lnTo>
                  <a:lnTo>
                    <a:pt x="2120" y="332"/>
                  </a:lnTo>
                  <a:lnTo>
                    <a:pt x="2163" y="413"/>
                  </a:lnTo>
                  <a:lnTo>
                    <a:pt x="2199" y="495"/>
                  </a:lnTo>
                  <a:lnTo>
                    <a:pt x="2226" y="579"/>
                  </a:lnTo>
                  <a:lnTo>
                    <a:pt x="2245" y="660"/>
                  </a:lnTo>
                  <a:lnTo>
                    <a:pt x="2259" y="735"/>
                  </a:lnTo>
                  <a:lnTo>
                    <a:pt x="2269" y="807"/>
                  </a:lnTo>
                  <a:lnTo>
                    <a:pt x="2274" y="867"/>
                  </a:lnTo>
                  <a:lnTo>
                    <a:pt x="2278" y="917"/>
                  </a:lnTo>
                  <a:lnTo>
                    <a:pt x="2278" y="965"/>
                  </a:lnTo>
                  <a:lnTo>
                    <a:pt x="2271" y="980"/>
                  </a:lnTo>
                  <a:lnTo>
                    <a:pt x="2250" y="1008"/>
                  </a:lnTo>
                  <a:lnTo>
                    <a:pt x="2223" y="1044"/>
                  </a:lnTo>
                  <a:lnTo>
                    <a:pt x="2190" y="1089"/>
                  </a:lnTo>
                  <a:lnTo>
                    <a:pt x="2149" y="1139"/>
                  </a:lnTo>
                  <a:lnTo>
                    <a:pt x="2103" y="1194"/>
                  </a:lnTo>
                  <a:lnTo>
                    <a:pt x="2050" y="1252"/>
                  </a:lnTo>
                  <a:lnTo>
                    <a:pt x="1993" y="1312"/>
                  </a:lnTo>
                  <a:lnTo>
                    <a:pt x="1930" y="1372"/>
                  </a:lnTo>
                  <a:lnTo>
                    <a:pt x="1863" y="1430"/>
                  </a:lnTo>
                  <a:lnTo>
                    <a:pt x="1791" y="1482"/>
                  </a:lnTo>
                  <a:lnTo>
                    <a:pt x="1714" y="1533"/>
                  </a:lnTo>
                  <a:lnTo>
                    <a:pt x="1635" y="1576"/>
                  </a:lnTo>
                  <a:lnTo>
                    <a:pt x="1554" y="1612"/>
                  </a:lnTo>
                  <a:lnTo>
                    <a:pt x="1467" y="1638"/>
                  </a:lnTo>
                  <a:lnTo>
                    <a:pt x="1474" y="1638"/>
                  </a:lnTo>
                  <a:lnTo>
                    <a:pt x="1489" y="1636"/>
                  </a:lnTo>
                  <a:lnTo>
                    <a:pt x="1518" y="1634"/>
                  </a:lnTo>
                  <a:lnTo>
                    <a:pt x="1551" y="1629"/>
                  </a:lnTo>
                  <a:lnTo>
                    <a:pt x="1594" y="1617"/>
                  </a:lnTo>
                  <a:lnTo>
                    <a:pt x="1642" y="1602"/>
                  </a:lnTo>
                  <a:lnTo>
                    <a:pt x="1698" y="1581"/>
                  </a:lnTo>
                  <a:lnTo>
                    <a:pt x="1760" y="1552"/>
                  </a:lnTo>
                  <a:lnTo>
                    <a:pt x="1822" y="1516"/>
                  </a:lnTo>
                  <a:lnTo>
                    <a:pt x="1887" y="1470"/>
                  </a:lnTo>
                  <a:lnTo>
                    <a:pt x="1957" y="1415"/>
                  </a:lnTo>
                  <a:lnTo>
                    <a:pt x="2024" y="1348"/>
                  </a:lnTo>
                  <a:lnTo>
                    <a:pt x="2094" y="1271"/>
                  </a:lnTo>
                  <a:lnTo>
                    <a:pt x="2158" y="1178"/>
                  </a:lnTo>
                  <a:lnTo>
                    <a:pt x="2223" y="1076"/>
                  </a:lnTo>
                  <a:lnTo>
                    <a:pt x="2278" y="967"/>
                  </a:lnTo>
                  <a:lnTo>
                    <a:pt x="2278" y="989"/>
                  </a:lnTo>
                  <a:lnTo>
                    <a:pt x="2281" y="962"/>
                  </a:lnTo>
                  <a:lnTo>
                    <a:pt x="2286" y="953"/>
                  </a:lnTo>
                  <a:lnTo>
                    <a:pt x="2282" y="959"/>
                  </a:lnTo>
                  <a:lnTo>
                    <a:pt x="2295" y="828"/>
                  </a:lnTo>
                  <a:lnTo>
                    <a:pt x="2295" y="6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961" y="956"/>
              <a:ext cx="120" cy="5"/>
            </a:xfrm>
            <a:custGeom>
              <a:avLst/>
              <a:gdLst>
                <a:gd name="T0" fmla="+- 0 7064 6961"/>
                <a:gd name="T1" fmla="*/ T0 w 120"/>
                <a:gd name="T2" fmla="+- 0 956 956"/>
                <a:gd name="T3" fmla="*/ 956 h 5"/>
                <a:gd name="T4" fmla="+- 0 6980 6961"/>
                <a:gd name="T5" fmla="*/ T4 w 120"/>
                <a:gd name="T6" fmla="+- 0 956 956"/>
                <a:gd name="T7" fmla="*/ 956 h 5"/>
                <a:gd name="T8" fmla="+- 0 6961 6961"/>
                <a:gd name="T9" fmla="*/ T8 w 120"/>
                <a:gd name="T10" fmla="+- 0 961 956"/>
                <a:gd name="T11" fmla="*/ 961 h 5"/>
                <a:gd name="T12" fmla="+- 0 7081 6961"/>
                <a:gd name="T13" fmla="*/ T12 w 120"/>
                <a:gd name="T14" fmla="+- 0 961 956"/>
                <a:gd name="T15" fmla="*/ 961 h 5"/>
                <a:gd name="T16" fmla="+- 0 7074 6961"/>
                <a:gd name="T17" fmla="*/ T16 w 120"/>
                <a:gd name="T18" fmla="+- 0 958 956"/>
                <a:gd name="T19" fmla="*/ 958 h 5"/>
                <a:gd name="T20" fmla="+- 0 7064 6961"/>
                <a:gd name="T21" fmla="*/ T20 w 120"/>
                <a:gd name="T22" fmla="+- 0 956 956"/>
                <a:gd name="T23" fmla="*/ 956 h 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0" h="5">
                  <a:moveTo>
                    <a:pt x="103" y="0"/>
                  </a:moveTo>
                  <a:lnTo>
                    <a:pt x="19" y="0"/>
                  </a:lnTo>
                  <a:lnTo>
                    <a:pt x="0" y="5"/>
                  </a:lnTo>
                  <a:lnTo>
                    <a:pt x="120" y="5"/>
                  </a:lnTo>
                  <a:lnTo>
                    <a:pt x="113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" y="960"/>
              <a:ext cx="554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764" y="2265"/>
              <a:ext cx="4" cy="3"/>
            </a:xfrm>
            <a:custGeom>
              <a:avLst/>
              <a:gdLst>
                <a:gd name="T0" fmla="+- 0 6768 6764"/>
                <a:gd name="T1" fmla="*/ T0 w 4"/>
                <a:gd name="T2" fmla="+- 0 2265 2265"/>
                <a:gd name="T3" fmla="*/ 2265 h 3"/>
                <a:gd name="T4" fmla="+- 0 6767 6764"/>
                <a:gd name="T5" fmla="*/ T4 w 4"/>
                <a:gd name="T6" fmla="+- 0 2265 2265"/>
                <a:gd name="T7" fmla="*/ 2265 h 3"/>
                <a:gd name="T8" fmla="+- 0 6764 6764"/>
                <a:gd name="T9" fmla="*/ T8 w 4"/>
                <a:gd name="T10" fmla="+- 0 2268 2265"/>
                <a:gd name="T11" fmla="*/ 2268 h 3"/>
                <a:gd name="T12" fmla="+- 0 6768 6764"/>
                <a:gd name="T13" fmla="*/ T12 w 4"/>
                <a:gd name="T14" fmla="+- 0 2265 2265"/>
                <a:gd name="T15" fmla="*/ 2265 h 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737956" y="7350526"/>
            <a:ext cx="5547454" cy="5249482"/>
            <a:chOff x="3824" y="218"/>
            <a:chExt cx="3771" cy="3567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217"/>
              <a:ext cx="3771" cy="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1527"/>
              <a:ext cx="157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48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9536" y="7958366"/>
            <a:ext cx="4878320" cy="37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6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03426" y="2336799"/>
            <a:ext cx="125182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Gürültü</a:t>
            </a:r>
            <a:r>
              <a:rPr lang="en-US" sz="3600" dirty="0"/>
              <a:t>, </a:t>
            </a:r>
            <a:r>
              <a:rPr lang="en-US" sz="3600" dirty="0" err="1"/>
              <a:t>işyerlerinde</a:t>
            </a:r>
            <a:r>
              <a:rPr lang="en-US" sz="3600" dirty="0"/>
              <a:t> </a:t>
            </a:r>
            <a:r>
              <a:rPr lang="en-US" sz="3600" dirty="0" err="1"/>
              <a:t>çalışanların</a:t>
            </a:r>
            <a:r>
              <a:rPr lang="en-US" sz="3600" dirty="0"/>
              <a:t> </a:t>
            </a:r>
            <a:r>
              <a:rPr lang="en-US" sz="3600" dirty="0" err="1"/>
              <a:t>üzerinde</a:t>
            </a:r>
            <a:r>
              <a:rPr lang="en-US" sz="3600" dirty="0"/>
              <a:t> </a:t>
            </a:r>
            <a:r>
              <a:rPr lang="en-US" sz="3600" dirty="0" err="1"/>
              <a:t>fizyolojik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 smtClean="0"/>
              <a:t>psikolojik</a:t>
            </a:r>
            <a:r>
              <a:rPr lang="en-US" sz="3600" dirty="0" smtClean="0"/>
              <a:t> </a:t>
            </a:r>
            <a:r>
              <a:rPr lang="en-US" sz="3600" dirty="0" err="1"/>
              <a:t>etkiler</a:t>
            </a:r>
            <a:r>
              <a:rPr lang="en-US" sz="3600" dirty="0"/>
              <a:t> </a:t>
            </a:r>
            <a:r>
              <a:rPr lang="en-US" sz="3600" dirty="0" err="1"/>
              <a:t>bırakan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iş</a:t>
            </a:r>
            <a:r>
              <a:rPr lang="en-US" sz="3600" dirty="0"/>
              <a:t> </a:t>
            </a:r>
            <a:r>
              <a:rPr lang="en-US" sz="3600" dirty="0" err="1"/>
              <a:t>verimini</a:t>
            </a:r>
            <a:r>
              <a:rPr lang="en-US" sz="3600" dirty="0"/>
              <a:t> </a:t>
            </a:r>
            <a:r>
              <a:rPr lang="en-US" sz="3600" dirty="0" err="1"/>
              <a:t>olumsuz</a:t>
            </a:r>
            <a:r>
              <a:rPr lang="en-US" sz="3600" dirty="0"/>
              <a:t> </a:t>
            </a:r>
            <a:r>
              <a:rPr lang="en-US" sz="3600" dirty="0" err="1"/>
              <a:t>yönde</a:t>
            </a:r>
            <a:r>
              <a:rPr lang="en-US" sz="3600" dirty="0"/>
              <a:t> </a:t>
            </a:r>
            <a:r>
              <a:rPr lang="en-US" sz="3600" dirty="0" err="1" smtClean="0"/>
              <a:t>etkileyen</a:t>
            </a:r>
            <a:r>
              <a:rPr lang="en-US" sz="3600" dirty="0" smtClean="0"/>
              <a:t> </a:t>
            </a:r>
            <a:r>
              <a:rPr lang="en-US" sz="3600" dirty="0" err="1"/>
              <a:t>seslerdir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endParaRPr lang="tr-TR" sz="3600" dirty="0"/>
          </a:p>
          <a:p>
            <a:r>
              <a:rPr lang="en-US" sz="3600" dirty="0"/>
              <a:t>Kulak </a:t>
            </a:r>
            <a:r>
              <a:rPr lang="en-US" sz="3600" dirty="0" err="1"/>
              <a:t>korunma</a:t>
            </a:r>
            <a:r>
              <a:rPr lang="en-US" sz="3600" dirty="0"/>
              <a:t> </a:t>
            </a:r>
            <a:r>
              <a:rPr lang="en-US" sz="3600" dirty="0" err="1"/>
              <a:t>araçları</a:t>
            </a:r>
            <a:r>
              <a:rPr lang="en-US" sz="3600" dirty="0"/>
              <a:t>, </a:t>
            </a:r>
            <a:r>
              <a:rPr lang="en-US" sz="3600" dirty="0" err="1"/>
              <a:t>işitme</a:t>
            </a:r>
            <a:r>
              <a:rPr lang="en-US" sz="3600" dirty="0"/>
              <a:t> </a:t>
            </a:r>
            <a:r>
              <a:rPr lang="en-US" sz="3600" dirty="0" err="1"/>
              <a:t>organlarınızın</a:t>
            </a:r>
            <a:r>
              <a:rPr lang="en-US" sz="3600" dirty="0"/>
              <a:t> </a:t>
            </a:r>
            <a:r>
              <a:rPr lang="en-US" sz="3600" dirty="0" err="1" smtClean="0"/>
              <a:t>arızalanmasını</a:t>
            </a:r>
            <a:r>
              <a:rPr lang="en-US" sz="3600" dirty="0" smtClean="0"/>
              <a:t> </a:t>
            </a:r>
            <a:r>
              <a:rPr lang="en-US" sz="3600" dirty="0" err="1"/>
              <a:t>önlerler</a:t>
            </a:r>
            <a:r>
              <a:rPr lang="en-US" sz="3600" dirty="0"/>
              <a:t>. </a:t>
            </a:r>
            <a:r>
              <a:rPr lang="en-US" sz="3600" dirty="0" err="1"/>
              <a:t>Uygun</a:t>
            </a:r>
            <a:r>
              <a:rPr lang="en-US" sz="3600" dirty="0"/>
              <a:t> </a:t>
            </a:r>
            <a:r>
              <a:rPr lang="en-US" sz="3600" dirty="0" err="1"/>
              <a:t>seçilmiş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kulak </a:t>
            </a:r>
            <a:r>
              <a:rPr lang="en-US" sz="3600" dirty="0" err="1"/>
              <a:t>koruyucusu</a:t>
            </a:r>
            <a:r>
              <a:rPr lang="en-US" sz="3600" dirty="0"/>
              <a:t> </a:t>
            </a:r>
            <a:r>
              <a:rPr lang="en-US" sz="3600" dirty="0" err="1" smtClean="0"/>
              <a:t>gürültünün</a:t>
            </a:r>
            <a:r>
              <a:rPr lang="en-US" sz="3600" dirty="0" smtClean="0"/>
              <a:t> </a:t>
            </a:r>
            <a:r>
              <a:rPr lang="en-US" sz="3600" dirty="0" err="1"/>
              <a:t>algılanmasına</a:t>
            </a:r>
            <a:r>
              <a:rPr lang="en-US" sz="3600" dirty="0"/>
              <a:t> </a:t>
            </a:r>
            <a:r>
              <a:rPr lang="en-US" sz="3600" dirty="0" err="1"/>
              <a:t>olanak</a:t>
            </a:r>
            <a:r>
              <a:rPr lang="en-US" sz="3600" dirty="0"/>
              <a:t> </a:t>
            </a:r>
            <a:r>
              <a:rPr lang="en-US" sz="3600" dirty="0" err="1"/>
              <a:t>vermeyen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çalışma</a:t>
            </a:r>
            <a:r>
              <a:rPr lang="en-US" sz="3600" dirty="0"/>
              <a:t> </a:t>
            </a:r>
            <a:r>
              <a:rPr lang="en-US" sz="3600" dirty="0" err="1"/>
              <a:t>sağlar</a:t>
            </a:r>
            <a:r>
              <a:rPr lang="en-US" sz="3600" dirty="0"/>
              <a:t>. </a:t>
            </a:r>
            <a:r>
              <a:rPr lang="en-US" sz="3600" dirty="0" err="1"/>
              <a:t>Gürültü</a:t>
            </a:r>
            <a:r>
              <a:rPr lang="en-US" sz="3600" dirty="0"/>
              <a:t> </a:t>
            </a:r>
            <a:r>
              <a:rPr lang="en-US" sz="3600" dirty="0" err="1"/>
              <a:t>sınırı</a:t>
            </a:r>
            <a:r>
              <a:rPr lang="en-US" sz="3600" dirty="0"/>
              <a:t> </a:t>
            </a:r>
            <a:r>
              <a:rPr lang="en-US" sz="3600" dirty="0" err="1"/>
              <a:t>yüksek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yerde</a:t>
            </a:r>
            <a:r>
              <a:rPr lang="en-US" sz="3600" dirty="0"/>
              <a:t> </a:t>
            </a:r>
            <a:r>
              <a:rPr lang="en-US" sz="3600" dirty="0" err="1"/>
              <a:t>çalışıyorsanız</a:t>
            </a:r>
            <a:r>
              <a:rPr lang="en-US" sz="3600" dirty="0"/>
              <a:t>, kulak </a:t>
            </a:r>
            <a:r>
              <a:rPr lang="en-US" sz="3600" dirty="0" err="1" smtClean="0"/>
              <a:t>koruma</a:t>
            </a:r>
            <a:r>
              <a:rPr lang="en-US" sz="3600" dirty="0" smtClean="0"/>
              <a:t> </a:t>
            </a:r>
            <a:r>
              <a:rPr lang="en-US" sz="3600" dirty="0" err="1"/>
              <a:t>aracının</a:t>
            </a:r>
            <a:r>
              <a:rPr lang="en-US" sz="3600" dirty="0"/>
              <a:t> </a:t>
            </a:r>
            <a:r>
              <a:rPr lang="en-US" sz="3600" dirty="0" err="1"/>
              <a:t>kullanılması</a:t>
            </a:r>
            <a:r>
              <a:rPr lang="en-US" sz="3600" dirty="0"/>
              <a:t> </a:t>
            </a:r>
            <a:r>
              <a:rPr lang="en-US" sz="3600" dirty="0" err="1"/>
              <a:t>zorunludur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 smtClean="0"/>
          </a:p>
          <a:p>
            <a:r>
              <a:rPr lang="en-US" sz="3600" dirty="0" err="1"/>
              <a:t>Gürültüden</a:t>
            </a:r>
            <a:r>
              <a:rPr lang="en-US" sz="3600" dirty="0"/>
              <a:t> </a:t>
            </a:r>
            <a:r>
              <a:rPr lang="en-US" sz="3600" dirty="0" err="1"/>
              <a:t>zarar</a:t>
            </a:r>
            <a:r>
              <a:rPr lang="en-US" sz="3600" dirty="0"/>
              <a:t> </a:t>
            </a:r>
            <a:r>
              <a:rPr lang="en-US" sz="3600" dirty="0" err="1"/>
              <a:t>görmüş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kulak </a:t>
            </a:r>
            <a:r>
              <a:rPr lang="en-US" sz="3600" dirty="0" err="1"/>
              <a:t>tekrar</a:t>
            </a:r>
            <a:r>
              <a:rPr lang="en-US" sz="3600" dirty="0"/>
              <a:t> </a:t>
            </a:r>
            <a:r>
              <a:rPr lang="en-US" sz="3600" dirty="0" err="1"/>
              <a:t>eski</a:t>
            </a:r>
            <a:r>
              <a:rPr lang="en-US" sz="3600" dirty="0"/>
              <a:t> </a:t>
            </a:r>
            <a:r>
              <a:rPr lang="en-US" sz="3600" dirty="0" err="1"/>
              <a:t>durumuna</a:t>
            </a:r>
            <a:r>
              <a:rPr lang="en-US" sz="3600" dirty="0"/>
              <a:t> </a:t>
            </a:r>
            <a:r>
              <a:rPr lang="en-US" sz="3600" b="1" dirty="0" err="1"/>
              <a:t>getirilemez</a:t>
            </a:r>
            <a:r>
              <a:rPr lang="en-US" sz="3600" dirty="0"/>
              <a:t>. Kulak </a:t>
            </a:r>
            <a:r>
              <a:rPr lang="en-US" sz="3600" dirty="0" err="1"/>
              <a:t>koruyucularını</a:t>
            </a:r>
            <a:r>
              <a:rPr lang="en-US" sz="3600" dirty="0"/>
              <a:t> </a:t>
            </a:r>
            <a:r>
              <a:rPr lang="en-US" sz="3600" dirty="0" err="1"/>
              <a:t>kullanmak</a:t>
            </a:r>
            <a:r>
              <a:rPr lang="en-US" sz="3600" dirty="0"/>
              <a:t> </a:t>
            </a:r>
            <a:r>
              <a:rPr lang="en-US" sz="3600" dirty="0" err="1"/>
              <a:t>suretiyle</a:t>
            </a:r>
            <a:r>
              <a:rPr lang="en-US" sz="3600" dirty="0"/>
              <a:t> </a:t>
            </a:r>
            <a:r>
              <a:rPr lang="en-US" sz="3600" dirty="0" err="1" smtClean="0"/>
              <a:t>kendinizi</a:t>
            </a:r>
            <a:r>
              <a:rPr lang="en-US" sz="3600" dirty="0" smtClean="0"/>
              <a:t> </a:t>
            </a:r>
            <a:r>
              <a:rPr lang="en-US" sz="3600" dirty="0" err="1"/>
              <a:t>gürültü</a:t>
            </a:r>
            <a:r>
              <a:rPr lang="en-US" sz="3600" dirty="0"/>
              <a:t> </a:t>
            </a:r>
            <a:r>
              <a:rPr lang="en-US" sz="3600" dirty="0" err="1"/>
              <a:t>bölgesinden</a:t>
            </a:r>
            <a:r>
              <a:rPr lang="en-US" sz="3600" dirty="0"/>
              <a:t> </a:t>
            </a:r>
            <a:r>
              <a:rPr lang="en-US" sz="3600" dirty="0" err="1"/>
              <a:t>çıkarırsınız</a:t>
            </a:r>
            <a:r>
              <a:rPr lang="en-US" sz="3600" dirty="0"/>
              <a:t>. </a:t>
            </a:r>
            <a:r>
              <a:rPr lang="en-US" sz="3600" dirty="0" err="1"/>
              <a:t>Gürültülü</a:t>
            </a:r>
            <a:r>
              <a:rPr lang="en-US" sz="3600" dirty="0"/>
              <a:t> </a:t>
            </a:r>
            <a:r>
              <a:rPr lang="en-US" sz="3600" dirty="0" err="1"/>
              <a:t>yerlerde</a:t>
            </a:r>
            <a:r>
              <a:rPr lang="en-US" sz="3600" dirty="0"/>
              <a:t> </a:t>
            </a:r>
            <a:r>
              <a:rPr lang="en-US" sz="3600" dirty="0" err="1"/>
              <a:t>çalışanların</a:t>
            </a:r>
            <a:r>
              <a:rPr lang="en-US" sz="3600" dirty="0"/>
              <a:t> </a:t>
            </a:r>
            <a:r>
              <a:rPr lang="en-US" sz="3600" dirty="0" err="1"/>
              <a:t>muntazaman</a:t>
            </a:r>
            <a:r>
              <a:rPr lang="en-US" sz="3600" dirty="0"/>
              <a:t> </a:t>
            </a:r>
            <a:r>
              <a:rPr lang="en-US" sz="3600" dirty="0" err="1"/>
              <a:t>işitme</a:t>
            </a:r>
            <a:r>
              <a:rPr lang="en-US" sz="3600" dirty="0"/>
              <a:t> </a:t>
            </a:r>
            <a:r>
              <a:rPr lang="en-US" sz="3600" dirty="0" err="1"/>
              <a:t>kontrolü</a:t>
            </a:r>
            <a:r>
              <a:rPr lang="en-US" sz="3600" dirty="0"/>
              <a:t> </a:t>
            </a:r>
            <a:r>
              <a:rPr lang="en-US" sz="3600" dirty="0" err="1"/>
              <a:t>yaptırmalarında</a:t>
            </a:r>
            <a:r>
              <a:rPr lang="en-US" sz="3600" dirty="0"/>
              <a:t> </a:t>
            </a:r>
            <a:r>
              <a:rPr lang="en-US" sz="3600" dirty="0" err="1"/>
              <a:t>fayda</a:t>
            </a:r>
            <a:r>
              <a:rPr lang="en-US" sz="3600" dirty="0"/>
              <a:t> </a:t>
            </a:r>
            <a:r>
              <a:rPr lang="en-US" sz="3600" dirty="0" err="1"/>
              <a:t>vardır</a:t>
            </a:r>
            <a:r>
              <a:rPr lang="en-US" sz="3600" dirty="0"/>
              <a:t>.</a:t>
            </a:r>
            <a:endParaRPr lang="tr-TR" sz="3600" dirty="0"/>
          </a:p>
          <a:p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0" y="794802"/>
            <a:ext cx="8770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* </a:t>
            </a:r>
            <a:r>
              <a:rPr lang="en-US" sz="4400" b="1" dirty="0">
                <a:solidFill>
                  <a:srgbClr val="FF0000"/>
                </a:solidFill>
              </a:rPr>
              <a:t>KULAKLARIN 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22194" y="23368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113" y="2336799"/>
            <a:ext cx="8391555" cy="83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5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8E51ABE-C9F5-400E-8202-2764C596D217}"/>
              </a:ext>
            </a:extLst>
          </p:cNvPr>
          <p:cNvSpPr/>
          <p:nvPr/>
        </p:nvSpPr>
        <p:spPr>
          <a:xfrm>
            <a:off x="11069928" y="8304551"/>
            <a:ext cx="13314072" cy="54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2C05AB-A139-4BCA-8A4C-3BC7F2B8C9CE}"/>
              </a:ext>
            </a:extLst>
          </p:cNvPr>
          <p:cNvSpPr/>
          <p:nvPr/>
        </p:nvSpPr>
        <p:spPr>
          <a:xfrm>
            <a:off x="2467714" y="2880053"/>
            <a:ext cx="1251828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Materyal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eşyaların</a:t>
            </a:r>
            <a:r>
              <a:rPr lang="en-US" sz="3600" dirty="0"/>
              <a:t> </a:t>
            </a:r>
            <a:r>
              <a:rPr lang="en-US" sz="3600" dirty="0" err="1"/>
              <a:t>düşmesinden</a:t>
            </a:r>
            <a:r>
              <a:rPr lang="en-US" sz="3600" dirty="0"/>
              <a:t> </a:t>
            </a:r>
            <a:r>
              <a:rPr lang="en-US" sz="3600" dirty="0" err="1"/>
              <a:t>meydana</a:t>
            </a:r>
            <a:r>
              <a:rPr lang="en-US" sz="3600" dirty="0"/>
              <a:t> </a:t>
            </a:r>
            <a:r>
              <a:rPr lang="en-US" sz="3600" dirty="0" err="1"/>
              <a:t>gelen</a:t>
            </a:r>
            <a:r>
              <a:rPr lang="en-US" sz="3600" dirty="0"/>
              <a:t> </a:t>
            </a:r>
            <a:r>
              <a:rPr lang="en-US" sz="3600" dirty="0" err="1"/>
              <a:t>ezilmeler</a:t>
            </a:r>
            <a:r>
              <a:rPr lang="en-US" sz="3600" dirty="0"/>
              <a:t>, </a:t>
            </a:r>
            <a:r>
              <a:rPr lang="en-US" sz="3600" dirty="0" err="1"/>
              <a:t>sivri</a:t>
            </a:r>
            <a:r>
              <a:rPr lang="en-US" sz="3600" dirty="0"/>
              <a:t> </a:t>
            </a:r>
            <a:r>
              <a:rPr lang="en-US" sz="3600" dirty="0" err="1" smtClean="0"/>
              <a:t>eşyalarla</a:t>
            </a:r>
            <a:r>
              <a:rPr lang="en-US" sz="3600" dirty="0" smtClean="0"/>
              <a:t> </a:t>
            </a:r>
            <a:r>
              <a:rPr lang="en-US" sz="3600" dirty="0" err="1"/>
              <a:t>delinmeler</a:t>
            </a:r>
            <a:r>
              <a:rPr lang="en-US" sz="3600" dirty="0"/>
              <a:t>, </a:t>
            </a:r>
            <a:r>
              <a:rPr lang="en-US" sz="3600" dirty="0" err="1"/>
              <a:t>çivi</a:t>
            </a:r>
            <a:r>
              <a:rPr lang="en-US" sz="3600" dirty="0"/>
              <a:t> </a:t>
            </a:r>
            <a:r>
              <a:rPr lang="en-US" sz="3600" dirty="0" err="1"/>
              <a:t>batması</a:t>
            </a:r>
            <a:r>
              <a:rPr lang="en-US" sz="3600" dirty="0"/>
              <a:t>, </a:t>
            </a:r>
            <a:r>
              <a:rPr lang="en-US" sz="3600" dirty="0" err="1"/>
              <a:t>kaymalar</a:t>
            </a:r>
            <a:r>
              <a:rPr lang="en-US" sz="3600" dirty="0"/>
              <a:t>, </a:t>
            </a:r>
            <a:r>
              <a:rPr lang="en-US" sz="3600" dirty="0" err="1"/>
              <a:t>ergimiş</a:t>
            </a:r>
            <a:r>
              <a:rPr lang="en-US" sz="3600" dirty="0"/>
              <a:t> </a:t>
            </a:r>
            <a:r>
              <a:rPr lang="en-US" sz="3600" dirty="0" err="1"/>
              <a:t>metallerin</a:t>
            </a:r>
            <a:r>
              <a:rPr lang="en-US" sz="3600" dirty="0"/>
              <a:t> </a:t>
            </a:r>
            <a:r>
              <a:rPr lang="en-US" sz="3600" dirty="0" err="1" smtClean="0"/>
              <a:t>sıçramasından</a:t>
            </a:r>
            <a:r>
              <a:rPr lang="en-US" sz="3600" dirty="0" smtClean="0"/>
              <a:t> </a:t>
            </a:r>
            <a:r>
              <a:rPr lang="en-US" sz="3600" dirty="0" err="1"/>
              <a:t>meydana</a:t>
            </a:r>
            <a:r>
              <a:rPr lang="en-US" sz="3600" dirty="0"/>
              <a:t> </a:t>
            </a:r>
            <a:r>
              <a:rPr lang="en-US" sz="3600" dirty="0" err="1"/>
              <a:t>gelen</a:t>
            </a:r>
            <a:r>
              <a:rPr lang="en-US" sz="3600" dirty="0"/>
              <a:t> </a:t>
            </a:r>
            <a:r>
              <a:rPr lang="en-US" sz="3600" dirty="0" err="1"/>
              <a:t>yanıklar</a:t>
            </a:r>
            <a:r>
              <a:rPr lang="en-US" sz="3600" dirty="0"/>
              <a:t> </a:t>
            </a:r>
            <a:r>
              <a:rPr lang="en-US" sz="3600" dirty="0" err="1"/>
              <a:t>ayaklar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her zaman </a:t>
            </a:r>
            <a:r>
              <a:rPr lang="en-US" sz="3600" dirty="0" err="1"/>
              <a:t>tehlike</a:t>
            </a:r>
            <a:r>
              <a:rPr lang="en-US" sz="3600" dirty="0"/>
              <a:t> </a:t>
            </a:r>
            <a:r>
              <a:rPr lang="en-US" sz="3600" dirty="0" err="1" smtClean="0"/>
              <a:t>oluşturmaktadır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en-US" sz="3600" dirty="0" err="1"/>
              <a:t>Ayak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bacak</a:t>
            </a:r>
            <a:r>
              <a:rPr lang="en-US" sz="3600" dirty="0"/>
              <a:t> </a:t>
            </a:r>
            <a:r>
              <a:rPr lang="en-US" sz="3600" dirty="0" err="1"/>
              <a:t>yaralanmaları</a:t>
            </a:r>
            <a:r>
              <a:rPr lang="en-US" sz="3600" dirty="0"/>
              <a:t> (</a:t>
            </a:r>
            <a:r>
              <a:rPr lang="en-US" sz="3600" dirty="0" err="1"/>
              <a:t>kazaları</a:t>
            </a:r>
            <a:r>
              <a:rPr lang="en-US" sz="3600" dirty="0"/>
              <a:t>)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işkolunda</a:t>
            </a:r>
            <a:r>
              <a:rPr lang="en-US" sz="3600" dirty="0"/>
              <a:t> </a:t>
            </a:r>
            <a:r>
              <a:rPr lang="en-US" sz="3600" dirty="0" err="1"/>
              <a:t>yaygındır</a:t>
            </a:r>
            <a:r>
              <a:rPr lang="en-US" sz="3600" dirty="0"/>
              <a:t>. </a:t>
            </a:r>
            <a:r>
              <a:rPr lang="en-US" sz="3600" dirty="0" err="1"/>
              <a:t>Ayak</a:t>
            </a:r>
            <a:r>
              <a:rPr lang="en-US" sz="3600" dirty="0"/>
              <a:t> </a:t>
            </a:r>
            <a:r>
              <a:rPr lang="en-US" sz="3600" dirty="0" err="1"/>
              <a:t>yapısı</a:t>
            </a:r>
            <a:r>
              <a:rPr lang="en-US" sz="3600" dirty="0"/>
              <a:t> </a:t>
            </a:r>
            <a:r>
              <a:rPr lang="en-US" sz="3600" dirty="0" err="1"/>
              <a:t>itibariyle</a:t>
            </a:r>
            <a:r>
              <a:rPr lang="en-US" sz="3600" dirty="0"/>
              <a:t> </a:t>
            </a:r>
            <a:r>
              <a:rPr lang="en-US" sz="3600" dirty="0" err="1"/>
              <a:t>kaza</a:t>
            </a:r>
            <a:r>
              <a:rPr lang="en-US" sz="3600" dirty="0"/>
              <a:t> </a:t>
            </a:r>
            <a:r>
              <a:rPr lang="en-US" sz="3600" dirty="0" err="1"/>
              <a:t>sonucu</a:t>
            </a:r>
            <a:r>
              <a:rPr lang="en-US" sz="3600" dirty="0"/>
              <a:t> </a:t>
            </a:r>
            <a:r>
              <a:rPr lang="en-US" sz="3600" dirty="0" err="1"/>
              <a:t>yaralanma</a:t>
            </a:r>
            <a:r>
              <a:rPr lang="en-US" sz="3600" dirty="0"/>
              <a:t> </a:t>
            </a:r>
            <a:r>
              <a:rPr lang="en-US" sz="3600" dirty="0" err="1"/>
              <a:t>olasılığı</a:t>
            </a:r>
            <a:r>
              <a:rPr lang="en-US" sz="3600" dirty="0"/>
              <a:t> </a:t>
            </a:r>
            <a:r>
              <a:rPr lang="en-US" sz="3600" dirty="0" err="1"/>
              <a:t>yüksek</a:t>
            </a:r>
            <a:r>
              <a:rPr lang="en-US" sz="3600" dirty="0"/>
              <a:t> </a:t>
            </a:r>
            <a:r>
              <a:rPr lang="en-US" sz="3600" dirty="0" err="1"/>
              <a:t>olan</a:t>
            </a:r>
            <a:r>
              <a:rPr lang="en-US" sz="3600" dirty="0"/>
              <a:t> </a:t>
            </a:r>
            <a:r>
              <a:rPr lang="en-US" sz="3600" dirty="0" err="1"/>
              <a:t>organların</a:t>
            </a:r>
            <a:r>
              <a:rPr lang="en-US" sz="3600" dirty="0"/>
              <a:t> </a:t>
            </a:r>
            <a:r>
              <a:rPr lang="en-US" sz="3600" dirty="0" err="1"/>
              <a:t>başında</a:t>
            </a:r>
            <a:r>
              <a:rPr lang="en-US" sz="3600" dirty="0"/>
              <a:t> </a:t>
            </a:r>
            <a:r>
              <a:rPr lang="en-US" sz="3600" dirty="0" err="1"/>
              <a:t>gelmektedir</a:t>
            </a:r>
            <a:r>
              <a:rPr lang="en-US" sz="3600" dirty="0"/>
              <a:t>. </a:t>
            </a:r>
            <a:r>
              <a:rPr lang="en-US" sz="3600" dirty="0" err="1" smtClean="0"/>
              <a:t>Güvenlik</a:t>
            </a:r>
            <a:r>
              <a:rPr lang="en-US" sz="3600" dirty="0" smtClean="0"/>
              <a:t> </a:t>
            </a:r>
            <a:r>
              <a:rPr lang="en-US" sz="3600" dirty="0" err="1"/>
              <a:t>ayakkabıları</a:t>
            </a:r>
            <a:r>
              <a:rPr lang="en-US" sz="3600" dirty="0"/>
              <a:t>, </a:t>
            </a:r>
            <a:r>
              <a:rPr lang="en-US" sz="3600" dirty="0" err="1"/>
              <a:t>koruyucu</a:t>
            </a:r>
            <a:r>
              <a:rPr lang="en-US" sz="3600" dirty="0"/>
              <a:t> </a:t>
            </a:r>
            <a:r>
              <a:rPr lang="en-US" sz="3600" dirty="0" err="1"/>
              <a:t>olmayan</a:t>
            </a:r>
            <a:r>
              <a:rPr lang="en-US" sz="3600" dirty="0"/>
              <a:t> </a:t>
            </a:r>
            <a:r>
              <a:rPr lang="en-US" sz="3600" dirty="0" err="1"/>
              <a:t>benzer</a:t>
            </a:r>
            <a:r>
              <a:rPr lang="en-US" sz="3600" dirty="0"/>
              <a:t> </a:t>
            </a:r>
            <a:r>
              <a:rPr lang="en-US" sz="3600" dirty="0" err="1" smtClean="0"/>
              <a:t>ayakkabılarla</a:t>
            </a:r>
            <a:r>
              <a:rPr lang="en-US" sz="3600" dirty="0" smtClean="0"/>
              <a:t> </a:t>
            </a:r>
            <a:r>
              <a:rPr lang="en-US" sz="3600" dirty="0" err="1"/>
              <a:t>karşılaştırıldığında</a:t>
            </a:r>
            <a:r>
              <a:rPr lang="en-US" sz="3600" dirty="0"/>
              <a:t> </a:t>
            </a:r>
            <a:r>
              <a:rPr lang="en-US" sz="3600" dirty="0" err="1"/>
              <a:t>çok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masrafla</a:t>
            </a:r>
            <a:r>
              <a:rPr lang="en-US" sz="3600" dirty="0"/>
              <a:t>, </a:t>
            </a:r>
            <a:r>
              <a:rPr lang="en-US" sz="3600" dirty="0" err="1"/>
              <a:t>sakatlık</a:t>
            </a:r>
            <a:r>
              <a:rPr lang="en-US" sz="3600" dirty="0"/>
              <a:t> </a:t>
            </a:r>
            <a:r>
              <a:rPr lang="en-US" sz="3600" dirty="0" err="1" smtClean="0"/>
              <a:t>bırakabilecek</a:t>
            </a:r>
            <a:r>
              <a:rPr lang="en-US" sz="3600" dirty="0" smtClean="0"/>
              <a:t> </a:t>
            </a:r>
            <a:r>
              <a:rPr lang="en-US" sz="3600" dirty="0" err="1"/>
              <a:t>yaralanmaları</a:t>
            </a:r>
            <a:r>
              <a:rPr lang="en-US" sz="3600" dirty="0"/>
              <a:t> </a:t>
            </a:r>
            <a:r>
              <a:rPr lang="en-US" sz="3600" dirty="0" err="1"/>
              <a:t>dahi</a:t>
            </a:r>
            <a:r>
              <a:rPr lang="en-US" sz="3600" dirty="0"/>
              <a:t> </a:t>
            </a:r>
            <a:r>
              <a:rPr lang="en-US" sz="3600" dirty="0" err="1" smtClean="0"/>
              <a:t>önleyebilir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endParaRPr lang="tr-TR" sz="3600" dirty="0"/>
          </a:p>
          <a:p>
            <a:r>
              <a:rPr lang="en-US" sz="3600" dirty="0" smtClean="0"/>
              <a:t> </a:t>
            </a:r>
            <a:r>
              <a:rPr lang="en-US" sz="3600" dirty="0" err="1"/>
              <a:t>İş</a:t>
            </a:r>
            <a:r>
              <a:rPr lang="en-US" sz="3600" dirty="0"/>
              <a:t> </a:t>
            </a:r>
            <a:r>
              <a:rPr lang="en-US" sz="3600" dirty="0" err="1"/>
              <a:t>ayakkabıları</a:t>
            </a:r>
            <a:r>
              <a:rPr lang="en-US" sz="3600" dirty="0"/>
              <a:t> </a:t>
            </a:r>
            <a:r>
              <a:rPr lang="en-US" sz="3600" dirty="0" err="1" smtClean="0"/>
              <a:t>endüstriyel</a:t>
            </a:r>
            <a:r>
              <a:rPr lang="en-US" sz="3600" dirty="0"/>
              <a:t>	</a:t>
            </a:r>
            <a:r>
              <a:rPr lang="en-US" sz="3600" dirty="0" err="1"/>
              <a:t>ortamlarda</a:t>
            </a:r>
            <a:r>
              <a:rPr lang="en-US" sz="3600" dirty="0"/>
              <a:t>,	</a:t>
            </a:r>
            <a:r>
              <a:rPr lang="en-US" sz="3600" dirty="0" err="1"/>
              <a:t>ayaklara</a:t>
            </a:r>
            <a:r>
              <a:rPr lang="en-US" sz="3600" dirty="0"/>
              <a:t> </a:t>
            </a:r>
            <a:r>
              <a:rPr lang="en-US" sz="3600" dirty="0" err="1" smtClean="0"/>
              <a:t>herhangi</a:t>
            </a:r>
            <a:r>
              <a:rPr lang="tr-TR" sz="3600" dirty="0"/>
              <a:t> </a:t>
            </a:r>
            <a:r>
              <a:rPr lang="en-US" sz="3600" dirty="0" err="1" smtClean="0"/>
              <a:t>birşeyin</a:t>
            </a:r>
            <a:r>
              <a:rPr lang="en-US" sz="3600" dirty="0" smtClean="0"/>
              <a:t> </a:t>
            </a:r>
            <a:r>
              <a:rPr lang="en-US" sz="3600" dirty="0" err="1"/>
              <a:t>düşme</a:t>
            </a:r>
            <a:r>
              <a:rPr lang="en-US" sz="3600" dirty="0"/>
              <a:t>, </a:t>
            </a:r>
            <a:r>
              <a:rPr lang="en-US" sz="3600" dirty="0" err="1"/>
              <a:t>çarpma</a:t>
            </a:r>
            <a:r>
              <a:rPr lang="en-US" sz="3600" dirty="0"/>
              <a:t> </a:t>
            </a:r>
            <a:r>
              <a:rPr lang="en-US" sz="3600" dirty="0" err="1"/>
              <a:t>olasılığı</a:t>
            </a:r>
            <a:r>
              <a:rPr lang="en-US" sz="3600" dirty="0"/>
              <a:t>  </a:t>
            </a:r>
            <a:r>
              <a:rPr lang="en-US" sz="3600" dirty="0" err="1"/>
              <a:t>olan</a:t>
            </a:r>
            <a:r>
              <a:rPr lang="en-US" sz="3600" dirty="0"/>
              <a:t>  </a:t>
            </a:r>
            <a:r>
              <a:rPr lang="en-US" sz="3600" dirty="0" err="1"/>
              <a:t>yerlerde</a:t>
            </a:r>
            <a:r>
              <a:rPr lang="en-US" sz="3600" dirty="0"/>
              <a:t>, </a:t>
            </a:r>
            <a:r>
              <a:rPr lang="en-US" sz="3600" dirty="0" err="1"/>
              <a:t>bu</a:t>
            </a:r>
            <a:r>
              <a:rPr lang="en-US" sz="3600" dirty="0"/>
              <a:t> </a:t>
            </a:r>
            <a:r>
              <a:rPr lang="en-US" sz="3600" dirty="0" err="1"/>
              <a:t>risklere</a:t>
            </a:r>
            <a:r>
              <a:rPr lang="en-US" sz="3600" dirty="0"/>
              <a:t> </a:t>
            </a:r>
            <a:r>
              <a:rPr lang="en-US" sz="3600" dirty="0" err="1"/>
              <a:t>karşı</a:t>
            </a:r>
            <a:r>
              <a:rPr lang="en-US" sz="3600" dirty="0"/>
              <a:t> </a:t>
            </a:r>
            <a:r>
              <a:rPr lang="en-US" sz="3600" dirty="0" err="1"/>
              <a:t>ayakları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ayak</a:t>
            </a:r>
            <a:r>
              <a:rPr lang="en-US" sz="3600" dirty="0"/>
              <a:t> </a:t>
            </a:r>
            <a:r>
              <a:rPr lang="en-US" sz="3600" dirty="0" err="1" smtClean="0"/>
              <a:t>parmaklarını</a:t>
            </a:r>
            <a:r>
              <a:rPr lang="tr-TR" sz="3600" dirty="0"/>
              <a:t> </a:t>
            </a:r>
            <a:r>
              <a:rPr lang="tr-TR" sz="3600" dirty="0" smtClean="0"/>
              <a:t> </a:t>
            </a:r>
            <a:r>
              <a:rPr lang="en-US" sz="3600" dirty="0" err="1" smtClean="0"/>
              <a:t>korumak</a:t>
            </a:r>
            <a:r>
              <a:rPr lang="en-US" sz="3600" dirty="0"/>
              <a:t>	</a:t>
            </a:r>
            <a:r>
              <a:rPr lang="en-US" sz="3600" dirty="0" err="1" smtClean="0"/>
              <a:t>amacıyla</a:t>
            </a:r>
            <a:r>
              <a:rPr lang="tr-TR" sz="3600" dirty="0" smtClean="0"/>
              <a:t> </a:t>
            </a:r>
            <a:r>
              <a:rPr lang="en-US" sz="3600" dirty="0" err="1" smtClean="0"/>
              <a:t>yapılmıştır</a:t>
            </a:r>
            <a:r>
              <a:rPr lang="en-US" sz="3600" dirty="0"/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3CCAD6F-17F8-4C40-AEE4-63D126F4712A}"/>
              </a:ext>
            </a:extLst>
          </p:cNvPr>
          <p:cNvSpPr/>
          <p:nvPr/>
        </p:nvSpPr>
        <p:spPr>
          <a:xfrm>
            <a:off x="1643920" y="794802"/>
            <a:ext cx="8770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* </a:t>
            </a:r>
            <a:r>
              <a:rPr lang="en-US" sz="4400" b="1" dirty="0">
                <a:solidFill>
                  <a:srgbClr val="FF0000"/>
                </a:solidFill>
              </a:rPr>
              <a:t>AYAKLARIN KORUNMASI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16DAD2-AA3D-4827-B589-B0E1500BA32B}"/>
              </a:ext>
            </a:extLst>
          </p:cNvPr>
          <p:cNvSpPr/>
          <p:nvPr/>
        </p:nvSpPr>
        <p:spPr>
          <a:xfrm>
            <a:off x="1622194" y="2336800"/>
            <a:ext cx="133831" cy="98190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latin typeface="Montserrat" panose="00000500000000000000" pitchFamily="50" charset="0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F9A486-0009-4CD9-85E6-04E2D5AFE0B7}"/>
              </a:ext>
            </a:extLst>
          </p:cNvPr>
          <p:cNvSpPr txBox="1"/>
          <p:nvPr/>
        </p:nvSpPr>
        <p:spPr>
          <a:xfrm>
            <a:off x="23573200" y="323865"/>
            <a:ext cx="56297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Montserrat" panose="00000500000000000000" pitchFamily="50" charset="0"/>
                <a:ea typeface="Montserrat" charset="0"/>
                <a:cs typeface="Montserrat" charset="0"/>
              </a:rPr>
              <a:t>03</a:t>
            </a:r>
          </a:p>
        </p:txBody>
      </p:sp>
      <p:pic>
        <p:nvPicPr>
          <p:cNvPr id="8" name="image5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15763" y="2325698"/>
            <a:ext cx="4591169" cy="3578652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90449" y="7246304"/>
            <a:ext cx="5116483" cy="3482051"/>
            <a:chOff x="4762" y="1735"/>
            <a:chExt cx="2880" cy="196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" y="1823"/>
              <a:ext cx="2357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282" y="3659"/>
              <a:ext cx="2357" cy="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5284" y="3105"/>
              <a:ext cx="1596" cy="430"/>
            </a:xfrm>
            <a:custGeom>
              <a:avLst/>
              <a:gdLst>
                <a:gd name="T0" fmla="+- 0 5419 5285"/>
                <a:gd name="T1" fmla="*/ T0 w 1596"/>
                <a:gd name="T2" fmla="+- 0 3497 3105"/>
                <a:gd name="T3" fmla="*/ 3497 h 430"/>
                <a:gd name="T4" fmla="+- 0 5285 5285"/>
                <a:gd name="T5" fmla="*/ T4 w 1596"/>
                <a:gd name="T6" fmla="+- 0 3497 3105"/>
                <a:gd name="T7" fmla="*/ 3497 h 430"/>
                <a:gd name="T8" fmla="+- 0 5285 5285"/>
                <a:gd name="T9" fmla="*/ T8 w 1596"/>
                <a:gd name="T10" fmla="+- 0 3535 3105"/>
                <a:gd name="T11" fmla="*/ 3535 h 430"/>
                <a:gd name="T12" fmla="+- 0 5419 5285"/>
                <a:gd name="T13" fmla="*/ T12 w 1596"/>
                <a:gd name="T14" fmla="+- 0 3535 3105"/>
                <a:gd name="T15" fmla="*/ 3535 h 430"/>
                <a:gd name="T16" fmla="+- 0 5419 5285"/>
                <a:gd name="T17" fmla="*/ T16 w 1596"/>
                <a:gd name="T18" fmla="+- 0 3497 3105"/>
                <a:gd name="T19" fmla="*/ 3497 h 430"/>
                <a:gd name="T20" fmla="+- 0 6881 5285"/>
                <a:gd name="T21" fmla="*/ T20 w 1596"/>
                <a:gd name="T22" fmla="+- 0 3105 3105"/>
                <a:gd name="T23" fmla="*/ 3105 h 430"/>
                <a:gd name="T24" fmla="+- 0 6485 5285"/>
                <a:gd name="T25" fmla="*/ T24 w 1596"/>
                <a:gd name="T26" fmla="+- 0 3105 3105"/>
                <a:gd name="T27" fmla="*/ 3105 h 430"/>
                <a:gd name="T28" fmla="+- 0 6485 5285"/>
                <a:gd name="T29" fmla="*/ T28 w 1596"/>
                <a:gd name="T30" fmla="+- 0 3535 3105"/>
                <a:gd name="T31" fmla="*/ 3535 h 430"/>
                <a:gd name="T32" fmla="+- 0 6881 5285"/>
                <a:gd name="T33" fmla="*/ T32 w 1596"/>
                <a:gd name="T34" fmla="+- 0 3535 3105"/>
                <a:gd name="T35" fmla="*/ 3535 h 430"/>
                <a:gd name="T36" fmla="+- 0 6881 5285"/>
                <a:gd name="T37" fmla="*/ T36 w 1596"/>
                <a:gd name="T38" fmla="+- 0 3105 3105"/>
                <a:gd name="T39" fmla="*/ 3105 h 4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96" h="430">
                  <a:moveTo>
                    <a:pt x="134" y="392"/>
                  </a:moveTo>
                  <a:lnTo>
                    <a:pt x="0" y="392"/>
                  </a:lnTo>
                  <a:lnTo>
                    <a:pt x="0" y="430"/>
                  </a:lnTo>
                  <a:lnTo>
                    <a:pt x="134" y="430"/>
                  </a:lnTo>
                  <a:lnTo>
                    <a:pt x="134" y="392"/>
                  </a:lnTo>
                  <a:moveTo>
                    <a:pt x="1596" y="0"/>
                  </a:moveTo>
                  <a:lnTo>
                    <a:pt x="1200" y="0"/>
                  </a:lnTo>
                  <a:lnTo>
                    <a:pt x="1200" y="430"/>
                  </a:lnTo>
                  <a:lnTo>
                    <a:pt x="1596" y="430"/>
                  </a:lnTo>
                  <a:lnTo>
                    <a:pt x="1596" y="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285" y="3479"/>
              <a:ext cx="185" cy="0"/>
            </a:xfrm>
            <a:prstGeom prst="line">
              <a:avLst/>
            </a:prstGeom>
            <a:noFill/>
            <a:ln w="228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284" y="3263"/>
              <a:ext cx="572" cy="19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285" y="3245"/>
              <a:ext cx="403" cy="0"/>
            </a:xfrm>
            <a:prstGeom prst="line">
              <a:avLst/>
            </a:prstGeom>
            <a:noFill/>
            <a:ln w="228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390" y="3221"/>
              <a:ext cx="298" cy="0"/>
            </a:xfrm>
            <a:prstGeom prst="line">
              <a:avLst/>
            </a:prstGeom>
            <a:noFill/>
            <a:ln w="762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AutoShape 10"/>
            <p:cNvSpPr>
              <a:spLocks/>
            </p:cNvSpPr>
            <p:nvPr/>
          </p:nvSpPr>
          <p:spPr bwMode="auto">
            <a:xfrm>
              <a:off x="5390" y="3105"/>
              <a:ext cx="216" cy="420"/>
            </a:xfrm>
            <a:custGeom>
              <a:avLst/>
              <a:gdLst>
                <a:gd name="T0" fmla="+- 0 5525 5390"/>
                <a:gd name="T1" fmla="*/ T0 w 216"/>
                <a:gd name="T2" fmla="+- 0 3105 3105"/>
                <a:gd name="T3" fmla="*/ 3105 h 420"/>
                <a:gd name="T4" fmla="+- 0 5448 5390"/>
                <a:gd name="T5" fmla="*/ T4 w 216"/>
                <a:gd name="T6" fmla="+- 0 3105 3105"/>
                <a:gd name="T7" fmla="*/ 3105 h 420"/>
                <a:gd name="T8" fmla="+- 0 5448 5390"/>
                <a:gd name="T9" fmla="*/ T8 w 216"/>
                <a:gd name="T10" fmla="+- 0 3157 3105"/>
                <a:gd name="T11" fmla="*/ 3157 h 420"/>
                <a:gd name="T12" fmla="+- 0 5390 5390"/>
                <a:gd name="T13" fmla="*/ T12 w 216"/>
                <a:gd name="T14" fmla="+- 0 3157 3105"/>
                <a:gd name="T15" fmla="*/ 3157 h 420"/>
                <a:gd name="T16" fmla="+- 0 5390 5390"/>
                <a:gd name="T17" fmla="*/ T16 w 216"/>
                <a:gd name="T18" fmla="+- 0 3215 3105"/>
                <a:gd name="T19" fmla="*/ 3215 h 420"/>
                <a:gd name="T20" fmla="+- 0 5525 5390"/>
                <a:gd name="T21" fmla="*/ T20 w 216"/>
                <a:gd name="T22" fmla="+- 0 3215 3105"/>
                <a:gd name="T23" fmla="*/ 3215 h 420"/>
                <a:gd name="T24" fmla="+- 0 5525 5390"/>
                <a:gd name="T25" fmla="*/ T24 w 216"/>
                <a:gd name="T26" fmla="+- 0 3157 3105"/>
                <a:gd name="T27" fmla="*/ 3157 h 420"/>
                <a:gd name="T28" fmla="+- 0 5525 5390"/>
                <a:gd name="T29" fmla="*/ T28 w 216"/>
                <a:gd name="T30" fmla="+- 0 3105 3105"/>
                <a:gd name="T31" fmla="*/ 3105 h 420"/>
                <a:gd name="T32" fmla="+- 0 5606 5390"/>
                <a:gd name="T33" fmla="*/ T32 w 216"/>
                <a:gd name="T34" fmla="+- 0 3505 3105"/>
                <a:gd name="T35" fmla="*/ 3505 h 420"/>
                <a:gd name="T36" fmla="+- 0 5510 5390"/>
                <a:gd name="T37" fmla="*/ T36 w 216"/>
                <a:gd name="T38" fmla="+- 0 3505 3105"/>
                <a:gd name="T39" fmla="*/ 3505 h 420"/>
                <a:gd name="T40" fmla="+- 0 5510 5390"/>
                <a:gd name="T41" fmla="*/ T40 w 216"/>
                <a:gd name="T42" fmla="+- 0 3525 3105"/>
                <a:gd name="T43" fmla="*/ 3525 h 420"/>
                <a:gd name="T44" fmla="+- 0 5606 5390"/>
                <a:gd name="T45" fmla="*/ T44 w 216"/>
                <a:gd name="T46" fmla="+- 0 3525 3105"/>
                <a:gd name="T47" fmla="*/ 3525 h 420"/>
                <a:gd name="T48" fmla="+- 0 5606 5390"/>
                <a:gd name="T49" fmla="*/ T48 w 216"/>
                <a:gd name="T50" fmla="+- 0 3505 3105"/>
                <a:gd name="T51" fmla="*/ 3505 h 4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16" h="420">
                  <a:moveTo>
                    <a:pt x="135" y="0"/>
                  </a:moveTo>
                  <a:lnTo>
                    <a:pt x="58" y="0"/>
                  </a:lnTo>
                  <a:lnTo>
                    <a:pt x="58" y="52"/>
                  </a:lnTo>
                  <a:lnTo>
                    <a:pt x="0" y="52"/>
                  </a:lnTo>
                  <a:lnTo>
                    <a:pt x="0" y="110"/>
                  </a:lnTo>
                  <a:lnTo>
                    <a:pt x="135" y="110"/>
                  </a:lnTo>
                  <a:lnTo>
                    <a:pt x="135" y="52"/>
                  </a:lnTo>
                  <a:lnTo>
                    <a:pt x="135" y="0"/>
                  </a:lnTo>
                  <a:moveTo>
                    <a:pt x="216" y="400"/>
                  </a:moveTo>
                  <a:lnTo>
                    <a:pt x="120" y="400"/>
                  </a:lnTo>
                  <a:lnTo>
                    <a:pt x="120" y="420"/>
                  </a:lnTo>
                  <a:lnTo>
                    <a:pt x="216" y="420"/>
                  </a:lnTo>
                  <a:lnTo>
                    <a:pt x="216" y="400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5510" y="3497"/>
              <a:ext cx="178" cy="0"/>
            </a:xfrm>
            <a:prstGeom prst="line">
              <a:avLst/>
            </a:prstGeom>
            <a:noFill/>
            <a:ln w="101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510" y="3475"/>
              <a:ext cx="346" cy="0"/>
            </a:xfrm>
            <a:prstGeom prst="line">
              <a:avLst/>
            </a:prstGeom>
            <a:noFill/>
            <a:ln w="1778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AutoShape 13"/>
            <p:cNvSpPr>
              <a:spLocks/>
            </p:cNvSpPr>
            <p:nvPr/>
          </p:nvSpPr>
          <p:spPr bwMode="auto">
            <a:xfrm>
              <a:off x="5599" y="3122"/>
              <a:ext cx="2036" cy="414"/>
            </a:xfrm>
            <a:custGeom>
              <a:avLst/>
              <a:gdLst>
                <a:gd name="T0" fmla="+- 0 5688 5599"/>
                <a:gd name="T1" fmla="*/ T0 w 2036"/>
                <a:gd name="T2" fmla="+- 0 3122 3122"/>
                <a:gd name="T3" fmla="*/ 3122 h 414"/>
                <a:gd name="T4" fmla="+- 0 5599 5599"/>
                <a:gd name="T5" fmla="*/ T4 w 2036"/>
                <a:gd name="T6" fmla="+- 0 3122 3122"/>
                <a:gd name="T7" fmla="*/ 3122 h 414"/>
                <a:gd name="T8" fmla="+- 0 5599 5599"/>
                <a:gd name="T9" fmla="*/ T8 w 2036"/>
                <a:gd name="T10" fmla="+- 0 3216 3122"/>
                <a:gd name="T11" fmla="*/ 3216 h 414"/>
                <a:gd name="T12" fmla="+- 0 5688 5599"/>
                <a:gd name="T13" fmla="*/ T12 w 2036"/>
                <a:gd name="T14" fmla="+- 0 3216 3122"/>
                <a:gd name="T15" fmla="*/ 3216 h 414"/>
                <a:gd name="T16" fmla="+- 0 5688 5599"/>
                <a:gd name="T17" fmla="*/ T16 w 2036"/>
                <a:gd name="T18" fmla="+- 0 3122 3122"/>
                <a:gd name="T19" fmla="*/ 3122 h 414"/>
                <a:gd name="T20" fmla="+- 0 7634 5599"/>
                <a:gd name="T21" fmla="*/ T20 w 2036"/>
                <a:gd name="T22" fmla="+- 0 3497 3122"/>
                <a:gd name="T23" fmla="*/ 3497 h 414"/>
                <a:gd name="T24" fmla="+- 0 7500 5599"/>
                <a:gd name="T25" fmla="*/ T24 w 2036"/>
                <a:gd name="T26" fmla="+- 0 3497 3122"/>
                <a:gd name="T27" fmla="*/ 3497 h 414"/>
                <a:gd name="T28" fmla="+- 0 7500 5599"/>
                <a:gd name="T29" fmla="*/ T28 w 2036"/>
                <a:gd name="T30" fmla="+- 0 3535 3122"/>
                <a:gd name="T31" fmla="*/ 3535 h 414"/>
                <a:gd name="T32" fmla="+- 0 7634 5599"/>
                <a:gd name="T33" fmla="*/ T32 w 2036"/>
                <a:gd name="T34" fmla="+- 0 3535 3122"/>
                <a:gd name="T35" fmla="*/ 3535 h 414"/>
                <a:gd name="T36" fmla="+- 0 7634 5599"/>
                <a:gd name="T37" fmla="*/ T36 w 2036"/>
                <a:gd name="T38" fmla="+- 0 3497 3122"/>
                <a:gd name="T39" fmla="*/ 3497 h 4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036" h="414">
                  <a:moveTo>
                    <a:pt x="89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89" y="94"/>
                  </a:lnTo>
                  <a:lnTo>
                    <a:pt x="89" y="0"/>
                  </a:lnTo>
                  <a:moveTo>
                    <a:pt x="2035" y="375"/>
                  </a:moveTo>
                  <a:lnTo>
                    <a:pt x="1901" y="375"/>
                  </a:lnTo>
                  <a:lnTo>
                    <a:pt x="1901" y="413"/>
                  </a:lnTo>
                  <a:lnTo>
                    <a:pt x="2035" y="413"/>
                  </a:lnTo>
                  <a:lnTo>
                    <a:pt x="2035" y="375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7447" y="3479"/>
              <a:ext cx="187" cy="0"/>
            </a:xfrm>
            <a:prstGeom prst="line">
              <a:avLst/>
            </a:prstGeom>
            <a:noFill/>
            <a:ln w="228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7312" y="3505"/>
              <a:ext cx="94" cy="2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7231" y="3497"/>
              <a:ext cx="175" cy="0"/>
            </a:xfrm>
            <a:prstGeom prst="line">
              <a:avLst/>
            </a:prstGeom>
            <a:noFill/>
            <a:ln w="101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063" y="3475"/>
              <a:ext cx="343" cy="0"/>
            </a:xfrm>
            <a:prstGeom prst="line">
              <a:avLst/>
            </a:prstGeom>
            <a:noFill/>
            <a:ln w="1778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7063" y="3263"/>
              <a:ext cx="572" cy="19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7231" y="3245"/>
              <a:ext cx="403" cy="0"/>
            </a:xfrm>
            <a:prstGeom prst="line">
              <a:avLst/>
            </a:prstGeom>
            <a:noFill/>
            <a:ln w="2286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7231" y="3221"/>
              <a:ext cx="298" cy="0"/>
            </a:xfrm>
            <a:prstGeom prst="line">
              <a:avLst/>
            </a:prstGeom>
            <a:noFill/>
            <a:ln w="762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AutoShape 21"/>
            <p:cNvSpPr>
              <a:spLocks/>
            </p:cNvSpPr>
            <p:nvPr/>
          </p:nvSpPr>
          <p:spPr bwMode="auto">
            <a:xfrm>
              <a:off x="7231" y="3105"/>
              <a:ext cx="298" cy="110"/>
            </a:xfrm>
            <a:custGeom>
              <a:avLst/>
              <a:gdLst>
                <a:gd name="T0" fmla="+- 0 7318 7231"/>
                <a:gd name="T1" fmla="*/ T0 w 298"/>
                <a:gd name="T2" fmla="+- 0 3121 3105"/>
                <a:gd name="T3" fmla="*/ 3121 h 110"/>
                <a:gd name="T4" fmla="+- 0 7231 7231"/>
                <a:gd name="T5" fmla="*/ T4 w 298"/>
                <a:gd name="T6" fmla="+- 0 3121 3105"/>
                <a:gd name="T7" fmla="*/ 3121 h 110"/>
                <a:gd name="T8" fmla="+- 0 7231 7231"/>
                <a:gd name="T9" fmla="*/ T8 w 298"/>
                <a:gd name="T10" fmla="+- 0 3215 3105"/>
                <a:gd name="T11" fmla="*/ 3215 h 110"/>
                <a:gd name="T12" fmla="+- 0 7318 7231"/>
                <a:gd name="T13" fmla="*/ T12 w 298"/>
                <a:gd name="T14" fmla="+- 0 3215 3105"/>
                <a:gd name="T15" fmla="*/ 3215 h 110"/>
                <a:gd name="T16" fmla="+- 0 7318 7231"/>
                <a:gd name="T17" fmla="*/ T16 w 298"/>
                <a:gd name="T18" fmla="+- 0 3121 3105"/>
                <a:gd name="T19" fmla="*/ 3121 h 110"/>
                <a:gd name="T20" fmla="+- 0 7529 7231"/>
                <a:gd name="T21" fmla="*/ T20 w 298"/>
                <a:gd name="T22" fmla="+- 0 3157 3105"/>
                <a:gd name="T23" fmla="*/ 3157 h 110"/>
                <a:gd name="T24" fmla="+- 0 7471 7231"/>
                <a:gd name="T25" fmla="*/ T24 w 298"/>
                <a:gd name="T26" fmla="+- 0 3157 3105"/>
                <a:gd name="T27" fmla="*/ 3157 h 110"/>
                <a:gd name="T28" fmla="+- 0 7471 7231"/>
                <a:gd name="T29" fmla="*/ T28 w 298"/>
                <a:gd name="T30" fmla="+- 0 3105 3105"/>
                <a:gd name="T31" fmla="*/ 3105 h 110"/>
                <a:gd name="T32" fmla="+- 0 7394 7231"/>
                <a:gd name="T33" fmla="*/ T32 w 298"/>
                <a:gd name="T34" fmla="+- 0 3105 3105"/>
                <a:gd name="T35" fmla="*/ 3105 h 110"/>
                <a:gd name="T36" fmla="+- 0 7394 7231"/>
                <a:gd name="T37" fmla="*/ T36 w 298"/>
                <a:gd name="T38" fmla="+- 0 3157 3105"/>
                <a:gd name="T39" fmla="*/ 3157 h 110"/>
                <a:gd name="T40" fmla="+- 0 7394 7231"/>
                <a:gd name="T41" fmla="*/ T40 w 298"/>
                <a:gd name="T42" fmla="+- 0 3215 3105"/>
                <a:gd name="T43" fmla="*/ 3215 h 110"/>
                <a:gd name="T44" fmla="+- 0 7529 7231"/>
                <a:gd name="T45" fmla="*/ T44 w 298"/>
                <a:gd name="T46" fmla="+- 0 3215 3105"/>
                <a:gd name="T47" fmla="*/ 3215 h 110"/>
                <a:gd name="T48" fmla="+- 0 7529 7231"/>
                <a:gd name="T49" fmla="*/ T48 w 298"/>
                <a:gd name="T50" fmla="+- 0 3157 3105"/>
                <a:gd name="T51" fmla="*/ 3157 h 1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298" h="110">
                  <a:moveTo>
                    <a:pt x="87" y="16"/>
                  </a:moveTo>
                  <a:lnTo>
                    <a:pt x="0" y="16"/>
                  </a:lnTo>
                  <a:lnTo>
                    <a:pt x="0" y="110"/>
                  </a:lnTo>
                  <a:lnTo>
                    <a:pt x="87" y="110"/>
                  </a:lnTo>
                  <a:lnTo>
                    <a:pt x="87" y="16"/>
                  </a:lnTo>
                  <a:moveTo>
                    <a:pt x="298" y="52"/>
                  </a:moveTo>
                  <a:lnTo>
                    <a:pt x="240" y="52"/>
                  </a:lnTo>
                  <a:lnTo>
                    <a:pt x="240" y="0"/>
                  </a:lnTo>
                  <a:lnTo>
                    <a:pt x="163" y="0"/>
                  </a:lnTo>
                  <a:lnTo>
                    <a:pt x="163" y="52"/>
                  </a:lnTo>
                  <a:lnTo>
                    <a:pt x="163" y="110"/>
                  </a:lnTo>
                  <a:lnTo>
                    <a:pt x="298" y="110"/>
                  </a:lnTo>
                  <a:lnTo>
                    <a:pt x="298" y="52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" y="3366"/>
              <a:ext cx="23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" y="2932"/>
              <a:ext cx="66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984" y="3206"/>
              <a:ext cx="2" cy="5"/>
            </a:xfrm>
            <a:custGeom>
              <a:avLst/>
              <a:gdLst>
                <a:gd name="T0" fmla="+- 0 5986 5985"/>
                <a:gd name="T1" fmla="*/ T0 w 2"/>
                <a:gd name="T2" fmla="+- 0 3206 3206"/>
                <a:gd name="T3" fmla="*/ 3206 h 5"/>
                <a:gd name="T4" fmla="+- 0 5985 5985"/>
                <a:gd name="T5" fmla="*/ T4 w 2"/>
                <a:gd name="T6" fmla="+- 0 3206 3206"/>
                <a:gd name="T7" fmla="*/ 3206 h 5"/>
                <a:gd name="T8" fmla="+- 0 5986 5985"/>
                <a:gd name="T9" fmla="*/ T8 w 2"/>
                <a:gd name="T10" fmla="+- 0 3211 3206"/>
                <a:gd name="T11" fmla="*/ 3211 h 5"/>
                <a:gd name="T12" fmla="+- 0 5986 5985"/>
                <a:gd name="T13" fmla="*/ T12 w 2"/>
                <a:gd name="T14" fmla="+- 0 3206 3206"/>
                <a:gd name="T15" fmla="*/ 3206 h 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AutoShape 25"/>
            <p:cNvSpPr>
              <a:spLocks/>
            </p:cNvSpPr>
            <p:nvPr/>
          </p:nvSpPr>
          <p:spPr bwMode="auto">
            <a:xfrm>
              <a:off x="5522" y="1955"/>
              <a:ext cx="545" cy="732"/>
            </a:xfrm>
            <a:custGeom>
              <a:avLst/>
              <a:gdLst>
                <a:gd name="T0" fmla="+- 0 5606 5522"/>
                <a:gd name="T1" fmla="*/ T0 w 545"/>
                <a:gd name="T2" fmla="+- 0 2452 1956"/>
                <a:gd name="T3" fmla="*/ 2452 h 732"/>
                <a:gd name="T4" fmla="+- 0 5582 5522"/>
                <a:gd name="T5" fmla="*/ T4 w 545"/>
                <a:gd name="T6" fmla="+- 0 2426 1956"/>
                <a:gd name="T7" fmla="*/ 2426 h 732"/>
                <a:gd name="T8" fmla="+- 0 5556 5522"/>
                <a:gd name="T9" fmla="*/ T8 w 545"/>
                <a:gd name="T10" fmla="+- 0 2426 1956"/>
                <a:gd name="T11" fmla="*/ 2426 h 732"/>
                <a:gd name="T12" fmla="+- 0 5534 5522"/>
                <a:gd name="T13" fmla="*/ T12 w 545"/>
                <a:gd name="T14" fmla="+- 0 2436 1956"/>
                <a:gd name="T15" fmla="*/ 2436 h 732"/>
                <a:gd name="T16" fmla="+- 0 5522 5522"/>
                <a:gd name="T17" fmla="*/ T16 w 545"/>
                <a:gd name="T18" fmla="+- 0 2460 1956"/>
                <a:gd name="T19" fmla="*/ 2460 h 732"/>
                <a:gd name="T20" fmla="+- 0 5530 5522"/>
                <a:gd name="T21" fmla="*/ T20 w 545"/>
                <a:gd name="T22" fmla="+- 0 2493 1956"/>
                <a:gd name="T23" fmla="*/ 2493 h 732"/>
                <a:gd name="T24" fmla="+- 0 5566 5522"/>
                <a:gd name="T25" fmla="*/ T24 w 545"/>
                <a:gd name="T26" fmla="+- 0 2512 1956"/>
                <a:gd name="T27" fmla="*/ 2512 h 732"/>
                <a:gd name="T28" fmla="+- 0 5590 5522"/>
                <a:gd name="T29" fmla="*/ T28 w 545"/>
                <a:gd name="T30" fmla="+- 0 2505 1956"/>
                <a:gd name="T31" fmla="*/ 2505 h 732"/>
                <a:gd name="T32" fmla="+- 0 5606 5522"/>
                <a:gd name="T33" fmla="*/ T32 w 545"/>
                <a:gd name="T34" fmla="+- 0 2479 1956"/>
                <a:gd name="T35" fmla="*/ 2479 h 732"/>
                <a:gd name="T36" fmla="+- 0 5760 5522"/>
                <a:gd name="T37" fmla="*/ T36 w 545"/>
                <a:gd name="T38" fmla="+- 0 2455 1956"/>
                <a:gd name="T39" fmla="*/ 2455 h 732"/>
                <a:gd name="T40" fmla="+- 0 5746 5522"/>
                <a:gd name="T41" fmla="*/ T40 w 545"/>
                <a:gd name="T42" fmla="+- 0 2436 1956"/>
                <a:gd name="T43" fmla="*/ 2436 h 732"/>
                <a:gd name="T44" fmla="+- 0 5722 5522"/>
                <a:gd name="T45" fmla="*/ T44 w 545"/>
                <a:gd name="T46" fmla="+- 0 2428 1956"/>
                <a:gd name="T47" fmla="*/ 2428 h 732"/>
                <a:gd name="T48" fmla="+- 0 5695 5522"/>
                <a:gd name="T49" fmla="*/ T48 w 545"/>
                <a:gd name="T50" fmla="+- 0 2436 1956"/>
                <a:gd name="T51" fmla="*/ 2436 h 732"/>
                <a:gd name="T52" fmla="+- 0 5678 5522"/>
                <a:gd name="T53" fmla="*/ T52 w 545"/>
                <a:gd name="T54" fmla="+- 0 2464 1956"/>
                <a:gd name="T55" fmla="*/ 2464 h 732"/>
                <a:gd name="T56" fmla="+- 0 5678 5522"/>
                <a:gd name="T57" fmla="*/ T56 w 545"/>
                <a:gd name="T58" fmla="+- 0 2488 1956"/>
                <a:gd name="T59" fmla="*/ 2488 h 732"/>
                <a:gd name="T60" fmla="+- 0 5695 5522"/>
                <a:gd name="T61" fmla="*/ T60 w 545"/>
                <a:gd name="T62" fmla="+- 0 2508 1956"/>
                <a:gd name="T63" fmla="*/ 2508 h 732"/>
                <a:gd name="T64" fmla="+- 0 5750 5522"/>
                <a:gd name="T65" fmla="*/ T64 w 545"/>
                <a:gd name="T66" fmla="+- 0 2503 1956"/>
                <a:gd name="T67" fmla="*/ 2503 h 732"/>
                <a:gd name="T68" fmla="+- 0 5762 5522"/>
                <a:gd name="T69" fmla="*/ T68 w 545"/>
                <a:gd name="T70" fmla="+- 0 2481 1956"/>
                <a:gd name="T71" fmla="*/ 2481 h 732"/>
                <a:gd name="T72" fmla="+- 0 5897 5522"/>
                <a:gd name="T73" fmla="*/ T72 w 545"/>
                <a:gd name="T74" fmla="+- 0 2522 1956"/>
                <a:gd name="T75" fmla="*/ 2522 h 732"/>
                <a:gd name="T76" fmla="+- 0 5863 5522"/>
                <a:gd name="T77" fmla="*/ T76 w 545"/>
                <a:gd name="T78" fmla="+- 0 2496 1956"/>
                <a:gd name="T79" fmla="*/ 2496 h 732"/>
                <a:gd name="T80" fmla="+- 0 5825 5522"/>
                <a:gd name="T81" fmla="*/ T80 w 545"/>
                <a:gd name="T82" fmla="+- 0 2508 1956"/>
                <a:gd name="T83" fmla="*/ 2508 h 732"/>
                <a:gd name="T84" fmla="+- 0 5818 5522"/>
                <a:gd name="T85" fmla="*/ T84 w 545"/>
                <a:gd name="T86" fmla="+- 0 2556 1956"/>
                <a:gd name="T87" fmla="*/ 2556 h 732"/>
                <a:gd name="T88" fmla="+- 0 5842 5522"/>
                <a:gd name="T89" fmla="*/ T88 w 545"/>
                <a:gd name="T90" fmla="+- 0 2580 1956"/>
                <a:gd name="T91" fmla="*/ 2580 h 732"/>
                <a:gd name="T92" fmla="+- 0 5875 5522"/>
                <a:gd name="T93" fmla="*/ T92 w 545"/>
                <a:gd name="T94" fmla="+- 0 2580 1956"/>
                <a:gd name="T95" fmla="*/ 2580 h 732"/>
                <a:gd name="T96" fmla="+- 0 5902 5522"/>
                <a:gd name="T97" fmla="*/ T96 w 545"/>
                <a:gd name="T98" fmla="+- 0 2539 1956"/>
                <a:gd name="T99" fmla="*/ 2539 h 732"/>
                <a:gd name="T100" fmla="+- 0 6050 5522"/>
                <a:gd name="T101" fmla="*/ T100 w 545"/>
                <a:gd name="T102" fmla="+- 0 2608 1956"/>
                <a:gd name="T103" fmla="*/ 2608 h 732"/>
                <a:gd name="T104" fmla="+- 0 6017 5522"/>
                <a:gd name="T105" fmla="*/ T104 w 545"/>
                <a:gd name="T106" fmla="+- 0 2599 1956"/>
                <a:gd name="T107" fmla="*/ 2599 h 732"/>
                <a:gd name="T108" fmla="+- 0 5988 5522"/>
                <a:gd name="T109" fmla="*/ T108 w 545"/>
                <a:gd name="T110" fmla="+- 0 2616 1956"/>
                <a:gd name="T111" fmla="*/ 2616 h 732"/>
                <a:gd name="T112" fmla="+- 0 5986 5522"/>
                <a:gd name="T113" fmla="*/ T112 w 545"/>
                <a:gd name="T114" fmla="+- 0 2666 1956"/>
                <a:gd name="T115" fmla="*/ 2666 h 732"/>
                <a:gd name="T116" fmla="+- 0 6002 5522"/>
                <a:gd name="T117" fmla="*/ T116 w 545"/>
                <a:gd name="T118" fmla="+- 0 2683 1956"/>
                <a:gd name="T119" fmla="*/ 2683 h 732"/>
                <a:gd name="T120" fmla="+- 0 6026 5522"/>
                <a:gd name="T121" fmla="*/ T120 w 545"/>
                <a:gd name="T122" fmla="+- 0 2688 1956"/>
                <a:gd name="T123" fmla="*/ 2688 h 732"/>
                <a:gd name="T124" fmla="+- 0 6065 5522"/>
                <a:gd name="T125" fmla="*/ T124 w 545"/>
                <a:gd name="T126" fmla="+- 0 2654 1956"/>
                <a:gd name="T127" fmla="*/ 2654 h 732"/>
                <a:gd name="T128" fmla="+- 0 6062 5522"/>
                <a:gd name="T129" fmla="*/ T128 w 545"/>
                <a:gd name="T130" fmla="+- 0 2460 1956"/>
                <a:gd name="T131" fmla="*/ 2460 h 732"/>
                <a:gd name="T132" fmla="+- 0 6036 5522"/>
                <a:gd name="T133" fmla="*/ T132 w 545"/>
                <a:gd name="T134" fmla="+- 0 2436 1956"/>
                <a:gd name="T135" fmla="*/ 2436 h 732"/>
                <a:gd name="T136" fmla="+- 0 6002 5522"/>
                <a:gd name="T137" fmla="*/ T136 w 545"/>
                <a:gd name="T138" fmla="+- 0 2436 1956"/>
                <a:gd name="T139" fmla="*/ 2436 h 732"/>
                <a:gd name="T140" fmla="+- 0 5981 5522"/>
                <a:gd name="T141" fmla="*/ T140 w 545"/>
                <a:gd name="T142" fmla="+- 0 2462 1956"/>
                <a:gd name="T143" fmla="*/ 2462 h 732"/>
                <a:gd name="T144" fmla="+- 0 5990 5522"/>
                <a:gd name="T145" fmla="*/ T144 w 545"/>
                <a:gd name="T146" fmla="+- 0 2510 1956"/>
                <a:gd name="T147" fmla="*/ 2510 h 732"/>
                <a:gd name="T148" fmla="+- 0 6014 5522"/>
                <a:gd name="T149" fmla="*/ T148 w 545"/>
                <a:gd name="T150" fmla="+- 0 2520 1956"/>
                <a:gd name="T151" fmla="*/ 2520 h 732"/>
                <a:gd name="T152" fmla="+- 0 6038 5522"/>
                <a:gd name="T153" fmla="*/ T152 w 545"/>
                <a:gd name="T154" fmla="+- 0 2517 1956"/>
                <a:gd name="T155" fmla="*/ 2517 h 732"/>
                <a:gd name="T156" fmla="+- 0 6065 5522"/>
                <a:gd name="T157" fmla="*/ T156 w 545"/>
                <a:gd name="T158" fmla="+- 0 2493 1956"/>
                <a:gd name="T159" fmla="*/ 2493 h 732"/>
                <a:gd name="T160" fmla="+- 0 6062 5522"/>
                <a:gd name="T161" fmla="*/ T160 w 545"/>
                <a:gd name="T162" fmla="+- 0 2301 1956"/>
                <a:gd name="T163" fmla="*/ 2301 h 732"/>
                <a:gd name="T164" fmla="+- 0 6036 5522"/>
                <a:gd name="T165" fmla="*/ T164 w 545"/>
                <a:gd name="T166" fmla="+- 0 2277 1956"/>
                <a:gd name="T167" fmla="*/ 2277 h 732"/>
                <a:gd name="T168" fmla="+- 0 5998 5522"/>
                <a:gd name="T169" fmla="*/ T168 w 545"/>
                <a:gd name="T170" fmla="+- 0 2282 1956"/>
                <a:gd name="T171" fmla="*/ 2282 h 732"/>
                <a:gd name="T172" fmla="+- 0 5978 5522"/>
                <a:gd name="T173" fmla="*/ T172 w 545"/>
                <a:gd name="T174" fmla="+- 0 2320 1956"/>
                <a:gd name="T175" fmla="*/ 2320 h 732"/>
                <a:gd name="T176" fmla="+- 0 6000 5522"/>
                <a:gd name="T177" fmla="*/ T176 w 545"/>
                <a:gd name="T178" fmla="+- 0 2356 1956"/>
                <a:gd name="T179" fmla="*/ 2356 h 732"/>
                <a:gd name="T180" fmla="+- 0 6034 5522"/>
                <a:gd name="T181" fmla="*/ T180 w 545"/>
                <a:gd name="T182" fmla="+- 0 2364 1956"/>
                <a:gd name="T183" fmla="*/ 2364 h 732"/>
                <a:gd name="T184" fmla="+- 0 6065 5522"/>
                <a:gd name="T185" fmla="*/ T184 w 545"/>
                <a:gd name="T186" fmla="+- 0 2335 1956"/>
                <a:gd name="T187" fmla="*/ 2335 h 732"/>
                <a:gd name="T188" fmla="+- 0 6062 5522"/>
                <a:gd name="T189" fmla="*/ T188 w 545"/>
                <a:gd name="T190" fmla="+- 0 2143 1956"/>
                <a:gd name="T191" fmla="*/ 2143 h 732"/>
                <a:gd name="T192" fmla="+- 0 6036 5522"/>
                <a:gd name="T193" fmla="*/ T192 w 545"/>
                <a:gd name="T194" fmla="+- 0 2119 1956"/>
                <a:gd name="T195" fmla="*/ 2119 h 732"/>
                <a:gd name="T196" fmla="+- 0 5990 5522"/>
                <a:gd name="T197" fmla="*/ T196 w 545"/>
                <a:gd name="T198" fmla="+- 0 2131 1956"/>
                <a:gd name="T199" fmla="*/ 2131 h 732"/>
                <a:gd name="T200" fmla="+- 0 5981 5522"/>
                <a:gd name="T201" fmla="*/ T200 w 545"/>
                <a:gd name="T202" fmla="+- 0 2179 1956"/>
                <a:gd name="T203" fmla="*/ 2179 h 732"/>
                <a:gd name="T204" fmla="+- 0 6014 5522"/>
                <a:gd name="T205" fmla="*/ T204 w 545"/>
                <a:gd name="T206" fmla="+- 0 2203 1956"/>
                <a:gd name="T207" fmla="*/ 2203 h 732"/>
                <a:gd name="T208" fmla="+- 0 6053 5522"/>
                <a:gd name="T209" fmla="*/ T208 w 545"/>
                <a:gd name="T210" fmla="+- 0 2191 1956"/>
                <a:gd name="T211" fmla="*/ 2191 h 732"/>
                <a:gd name="T212" fmla="+- 0 6067 5522"/>
                <a:gd name="T213" fmla="*/ T212 w 545"/>
                <a:gd name="T214" fmla="+- 0 1999 1956"/>
                <a:gd name="T215" fmla="*/ 1999 h 732"/>
                <a:gd name="T216" fmla="+- 0 6046 5522"/>
                <a:gd name="T217" fmla="*/ T216 w 545"/>
                <a:gd name="T218" fmla="+- 0 1963 1956"/>
                <a:gd name="T219" fmla="*/ 1963 h 732"/>
                <a:gd name="T220" fmla="+- 0 6002 5522"/>
                <a:gd name="T221" fmla="*/ T220 w 545"/>
                <a:gd name="T222" fmla="+- 0 1960 1956"/>
                <a:gd name="T223" fmla="*/ 1960 h 732"/>
                <a:gd name="T224" fmla="+- 0 5981 5522"/>
                <a:gd name="T225" fmla="*/ T224 w 545"/>
                <a:gd name="T226" fmla="+- 0 1987 1956"/>
                <a:gd name="T227" fmla="*/ 1987 h 732"/>
                <a:gd name="T228" fmla="+- 0 5990 5522"/>
                <a:gd name="T229" fmla="*/ T228 w 545"/>
                <a:gd name="T230" fmla="+- 0 2032 1956"/>
                <a:gd name="T231" fmla="*/ 2032 h 732"/>
                <a:gd name="T232" fmla="+- 0 6034 5522"/>
                <a:gd name="T233" fmla="*/ T232 w 545"/>
                <a:gd name="T234" fmla="+- 0 2044 1956"/>
                <a:gd name="T235" fmla="*/ 2044 h 732"/>
                <a:gd name="T236" fmla="+- 0 6065 5522"/>
                <a:gd name="T237" fmla="*/ T236 w 545"/>
                <a:gd name="T238" fmla="+- 0 2016 1956"/>
                <a:gd name="T239" fmla="*/ 2016 h 7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45" h="732">
                  <a:moveTo>
                    <a:pt x="87" y="513"/>
                  </a:moveTo>
                  <a:lnTo>
                    <a:pt x="84" y="504"/>
                  </a:lnTo>
                  <a:lnTo>
                    <a:pt x="84" y="496"/>
                  </a:lnTo>
                  <a:lnTo>
                    <a:pt x="80" y="489"/>
                  </a:lnTo>
                  <a:lnTo>
                    <a:pt x="75" y="480"/>
                  </a:lnTo>
                  <a:lnTo>
                    <a:pt x="60" y="470"/>
                  </a:lnTo>
                  <a:lnTo>
                    <a:pt x="51" y="470"/>
                  </a:lnTo>
                  <a:lnTo>
                    <a:pt x="44" y="468"/>
                  </a:lnTo>
                  <a:lnTo>
                    <a:pt x="34" y="470"/>
                  </a:lnTo>
                  <a:lnTo>
                    <a:pt x="24" y="470"/>
                  </a:lnTo>
                  <a:lnTo>
                    <a:pt x="20" y="475"/>
                  </a:lnTo>
                  <a:lnTo>
                    <a:pt x="12" y="480"/>
                  </a:lnTo>
                  <a:lnTo>
                    <a:pt x="8" y="489"/>
                  </a:lnTo>
                  <a:lnTo>
                    <a:pt x="3" y="496"/>
                  </a:lnTo>
                  <a:lnTo>
                    <a:pt x="0" y="504"/>
                  </a:lnTo>
                  <a:lnTo>
                    <a:pt x="0" y="523"/>
                  </a:lnTo>
                  <a:lnTo>
                    <a:pt x="3" y="530"/>
                  </a:lnTo>
                  <a:lnTo>
                    <a:pt x="8" y="537"/>
                  </a:lnTo>
                  <a:lnTo>
                    <a:pt x="20" y="549"/>
                  </a:lnTo>
                  <a:lnTo>
                    <a:pt x="24" y="552"/>
                  </a:lnTo>
                  <a:lnTo>
                    <a:pt x="44" y="556"/>
                  </a:lnTo>
                  <a:lnTo>
                    <a:pt x="51" y="554"/>
                  </a:lnTo>
                  <a:lnTo>
                    <a:pt x="60" y="552"/>
                  </a:lnTo>
                  <a:lnTo>
                    <a:pt x="68" y="549"/>
                  </a:lnTo>
                  <a:lnTo>
                    <a:pt x="80" y="537"/>
                  </a:lnTo>
                  <a:lnTo>
                    <a:pt x="84" y="530"/>
                  </a:lnTo>
                  <a:lnTo>
                    <a:pt x="84" y="523"/>
                  </a:lnTo>
                  <a:lnTo>
                    <a:pt x="87" y="513"/>
                  </a:lnTo>
                  <a:moveTo>
                    <a:pt x="240" y="508"/>
                  </a:moveTo>
                  <a:lnTo>
                    <a:pt x="238" y="499"/>
                  </a:lnTo>
                  <a:lnTo>
                    <a:pt x="236" y="492"/>
                  </a:lnTo>
                  <a:lnTo>
                    <a:pt x="228" y="487"/>
                  </a:lnTo>
                  <a:lnTo>
                    <a:pt x="224" y="480"/>
                  </a:lnTo>
                  <a:lnTo>
                    <a:pt x="216" y="475"/>
                  </a:lnTo>
                  <a:lnTo>
                    <a:pt x="207" y="475"/>
                  </a:lnTo>
                  <a:lnTo>
                    <a:pt x="200" y="472"/>
                  </a:lnTo>
                  <a:lnTo>
                    <a:pt x="190" y="475"/>
                  </a:lnTo>
                  <a:lnTo>
                    <a:pt x="180" y="475"/>
                  </a:lnTo>
                  <a:lnTo>
                    <a:pt x="173" y="480"/>
                  </a:lnTo>
                  <a:lnTo>
                    <a:pt x="161" y="492"/>
                  </a:lnTo>
                  <a:lnTo>
                    <a:pt x="156" y="499"/>
                  </a:lnTo>
                  <a:lnTo>
                    <a:pt x="156" y="508"/>
                  </a:lnTo>
                  <a:lnTo>
                    <a:pt x="154" y="516"/>
                  </a:lnTo>
                  <a:lnTo>
                    <a:pt x="156" y="525"/>
                  </a:lnTo>
                  <a:lnTo>
                    <a:pt x="156" y="532"/>
                  </a:lnTo>
                  <a:lnTo>
                    <a:pt x="161" y="542"/>
                  </a:lnTo>
                  <a:lnTo>
                    <a:pt x="166" y="547"/>
                  </a:lnTo>
                  <a:lnTo>
                    <a:pt x="173" y="552"/>
                  </a:lnTo>
                  <a:lnTo>
                    <a:pt x="180" y="559"/>
                  </a:lnTo>
                  <a:lnTo>
                    <a:pt x="216" y="559"/>
                  </a:lnTo>
                  <a:lnTo>
                    <a:pt x="228" y="547"/>
                  </a:lnTo>
                  <a:lnTo>
                    <a:pt x="236" y="542"/>
                  </a:lnTo>
                  <a:lnTo>
                    <a:pt x="238" y="532"/>
                  </a:lnTo>
                  <a:lnTo>
                    <a:pt x="240" y="525"/>
                  </a:lnTo>
                  <a:lnTo>
                    <a:pt x="240" y="508"/>
                  </a:lnTo>
                  <a:moveTo>
                    <a:pt x="380" y="583"/>
                  </a:moveTo>
                  <a:lnTo>
                    <a:pt x="375" y="566"/>
                  </a:lnTo>
                  <a:lnTo>
                    <a:pt x="365" y="552"/>
                  </a:lnTo>
                  <a:lnTo>
                    <a:pt x="351" y="542"/>
                  </a:lnTo>
                  <a:lnTo>
                    <a:pt x="341" y="540"/>
                  </a:lnTo>
                  <a:lnTo>
                    <a:pt x="324" y="540"/>
                  </a:lnTo>
                  <a:lnTo>
                    <a:pt x="317" y="542"/>
                  </a:lnTo>
                  <a:lnTo>
                    <a:pt x="303" y="552"/>
                  </a:lnTo>
                  <a:lnTo>
                    <a:pt x="293" y="568"/>
                  </a:lnTo>
                  <a:lnTo>
                    <a:pt x="291" y="585"/>
                  </a:lnTo>
                  <a:lnTo>
                    <a:pt x="296" y="600"/>
                  </a:lnTo>
                  <a:lnTo>
                    <a:pt x="305" y="614"/>
                  </a:lnTo>
                  <a:lnTo>
                    <a:pt x="312" y="621"/>
                  </a:lnTo>
                  <a:lnTo>
                    <a:pt x="320" y="624"/>
                  </a:lnTo>
                  <a:lnTo>
                    <a:pt x="329" y="626"/>
                  </a:lnTo>
                  <a:lnTo>
                    <a:pt x="344" y="626"/>
                  </a:lnTo>
                  <a:lnTo>
                    <a:pt x="353" y="624"/>
                  </a:lnTo>
                  <a:lnTo>
                    <a:pt x="368" y="614"/>
                  </a:lnTo>
                  <a:lnTo>
                    <a:pt x="377" y="597"/>
                  </a:lnTo>
                  <a:lnTo>
                    <a:pt x="380" y="583"/>
                  </a:lnTo>
                  <a:moveTo>
                    <a:pt x="545" y="681"/>
                  </a:moveTo>
                  <a:lnTo>
                    <a:pt x="540" y="664"/>
                  </a:lnTo>
                  <a:lnTo>
                    <a:pt x="528" y="652"/>
                  </a:lnTo>
                  <a:lnTo>
                    <a:pt x="521" y="648"/>
                  </a:lnTo>
                  <a:lnTo>
                    <a:pt x="512" y="643"/>
                  </a:lnTo>
                  <a:lnTo>
                    <a:pt x="495" y="643"/>
                  </a:lnTo>
                  <a:lnTo>
                    <a:pt x="488" y="645"/>
                  </a:lnTo>
                  <a:lnTo>
                    <a:pt x="478" y="650"/>
                  </a:lnTo>
                  <a:lnTo>
                    <a:pt x="466" y="660"/>
                  </a:lnTo>
                  <a:lnTo>
                    <a:pt x="459" y="676"/>
                  </a:lnTo>
                  <a:lnTo>
                    <a:pt x="456" y="693"/>
                  </a:lnTo>
                  <a:lnTo>
                    <a:pt x="464" y="710"/>
                  </a:lnTo>
                  <a:lnTo>
                    <a:pt x="468" y="717"/>
                  </a:lnTo>
                  <a:lnTo>
                    <a:pt x="476" y="722"/>
                  </a:lnTo>
                  <a:lnTo>
                    <a:pt x="480" y="727"/>
                  </a:lnTo>
                  <a:lnTo>
                    <a:pt x="490" y="729"/>
                  </a:lnTo>
                  <a:lnTo>
                    <a:pt x="497" y="732"/>
                  </a:lnTo>
                  <a:lnTo>
                    <a:pt x="504" y="732"/>
                  </a:lnTo>
                  <a:lnTo>
                    <a:pt x="524" y="727"/>
                  </a:lnTo>
                  <a:lnTo>
                    <a:pt x="536" y="715"/>
                  </a:lnTo>
                  <a:lnTo>
                    <a:pt x="543" y="698"/>
                  </a:lnTo>
                  <a:lnTo>
                    <a:pt x="545" y="681"/>
                  </a:lnTo>
                  <a:moveTo>
                    <a:pt x="545" y="520"/>
                  </a:moveTo>
                  <a:lnTo>
                    <a:pt x="540" y="504"/>
                  </a:lnTo>
                  <a:lnTo>
                    <a:pt x="531" y="489"/>
                  </a:lnTo>
                  <a:lnTo>
                    <a:pt x="524" y="484"/>
                  </a:lnTo>
                  <a:lnTo>
                    <a:pt x="514" y="480"/>
                  </a:lnTo>
                  <a:lnTo>
                    <a:pt x="507" y="477"/>
                  </a:lnTo>
                  <a:lnTo>
                    <a:pt x="490" y="477"/>
                  </a:lnTo>
                  <a:lnTo>
                    <a:pt x="480" y="480"/>
                  </a:lnTo>
                  <a:lnTo>
                    <a:pt x="476" y="487"/>
                  </a:lnTo>
                  <a:lnTo>
                    <a:pt x="468" y="492"/>
                  </a:lnTo>
                  <a:lnTo>
                    <a:pt x="459" y="506"/>
                  </a:lnTo>
                  <a:lnTo>
                    <a:pt x="456" y="523"/>
                  </a:lnTo>
                  <a:lnTo>
                    <a:pt x="459" y="540"/>
                  </a:lnTo>
                  <a:lnTo>
                    <a:pt x="468" y="554"/>
                  </a:lnTo>
                  <a:lnTo>
                    <a:pt x="478" y="559"/>
                  </a:lnTo>
                  <a:lnTo>
                    <a:pt x="485" y="564"/>
                  </a:lnTo>
                  <a:lnTo>
                    <a:pt x="492" y="564"/>
                  </a:lnTo>
                  <a:lnTo>
                    <a:pt x="502" y="566"/>
                  </a:lnTo>
                  <a:lnTo>
                    <a:pt x="512" y="564"/>
                  </a:lnTo>
                  <a:lnTo>
                    <a:pt x="516" y="561"/>
                  </a:lnTo>
                  <a:lnTo>
                    <a:pt x="524" y="559"/>
                  </a:lnTo>
                  <a:lnTo>
                    <a:pt x="531" y="552"/>
                  </a:lnTo>
                  <a:lnTo>
                    <a:pt x="543" y="537"/>
                  </a:lnTo>
                  <a:lnTo>
                    <a:pt x="545" y="520"/>
                  </a:lnTo>
                  <a:moveTo>
                    <a:pt x="545" y="362"/>
                  </a:moveTo>
                  <a:lnTo>
                    <a:pt x="540" y="345"/>
                  </a:lnTo>
                  <a:lnTo>
                    <a:pt x="531" y="331"/>
                  </a:lnTo>
                  <a:lnTo>
                    <a:pt x="524" y="324"/>
                  </a:lnTo>
                  <a:lnTo>
                    <a:pt x="514" y="321"/>
                  </a:lnTo>
                  <a:lnTo>
                    <a:pt x="507" y="319"/>
                  </a:lnTo>
                  <a:lnTo>
                    <a:pt x="490" y="319"/>
                  </a:lnTo>
                  <a:lnTo>
                    <a:pt x="476" y="326"/>
                  </a:lnTo>
                  <a:lnTo>
                    <a:pt x="468" y="333"/>
                  </a:lnTo>
                  <a:lnTo>
                    <a:pt x="459" y="348"/>
                  </a:lnTo>
                  <a:lnTo>
                    <a:pt x="456" y="364"/>
                  </a:lnTo>
                  <a:lnTo>
                    <a:pt x="459" y="381"/>
                  </a:lnTo>
                  <a:lnTo>
                    <a:pt x="468" y="396"/>
                  </a:lnTo>
                  <a:lnTo>
                    <a:pt x="478" y="400"/>
                  </a:lnTo>
                  <a:lnTo>
                    <a:pt x="485" y="405"/>
                  </a:lnTo>
                  <a:lnTo>
                    <a:pt x="492" y="408"/>
                  </a:lnTo>
                  <a:lnTo>
                    <a:pt x="512" y="408"/>
                  </a:lnTo>
                  <a:lnTo>
                    <a:pt x="516" y="403"/>
                  </a:lnTo>
                  <a:lnTo>
                    <a:pt x="531" y="393"/>
                  </a:lnTo>
                  <a:lnTo>
                    <a:pt x="543" y="379"/>
                  </a:lnTo>
                  <a:lnTo>
                    <a:pt x="545" y="362"/>
                  </a:lnTo>
                  <a:moveTo>
                    <a:pt x="545" y="201"/>
                  </a:moveTo>
                  <a:lnTo>
                    <a:pt x="540" y="187"/>
                  </a:lnTo>
                  <a:lnTo>
                    <a:pt x="531" y="172"/>
                  </a:lnTo>
                  <a:lnTo>
                    <a:pt x="524" y="165"/>
                  </a:lnTo>
                  <a:lnTo>
                    <a:pt x="514" y="163"/>
                  </a:lnTo>
                  <a:lnTo>
                    <a:pt x="500" y="158"/>
                  </a:lnTo>
                  <a:lnTo>
                    <a:pt x="480" y="163"/>
                  </a:lnTo>
                  <a:lnTo>
                    <a:pt x="468" y="175"/>
                  </a:lnTo>
                  <a:lnTo>
                    <a:pt x="459" y="189"/>
                  </a:lnTo>
                  <a:lnTo>
                    <a:pt x="456" y="204"/>
                  </a:lnTo>
                  <a:lnTo>
                    <a:pt x="459" y="223"/>
                  </a:lnTo>
                  <a:lnTo>
                    <a:pt x="468" y="237"/>
                  </a:lnTo>
                  <a:lnTo>
                    <a:pt x="478" y="242"/>
                  </a:lnTo>
                  <a:lnTo>
                    <a:pt x="492" y="247"/>
                  </a:lnTo>
                  <a:lnTo>
                    <a:pt x="512" y="247"/>
                  </a:lnTo>
                  <a:lnTo>
                    <a:pt x="516" y="244"/>
                  </a:lnTo>
                  <a:lnTo>
                    <a:pt x="531" y="235"/>
                  </a:lnTo>
                  <a:lnTo>
                    <a:pt x="543" y="220"/>
                  </a:lnTo>
                  <a:lnTo>
                    <a:pt x="545" y="201"/>
                  </a:lnTo>
                  <a:moveTo>
                    <a:pt x="545" y="43"/>
                  </a:moveTo>
                  <a:lnTo>
                    <a:pt x="540" y="26"/>
                  </a:lnTo>
                  <a:lnTo>
                    <a:pt x="531" y="12"/>
                  </a:lnTo>
                  <a:lnTo>
                    <a:pt x="524" y="7"/>
                  </a:lnTo>
                  <a:lnTo>
                    <a:pt x="514" y="4"/>
                  </a:lnTo>
                  <a:lnTo>
                    <a:pt x="500" y="0"/>
                  </a:lnTo>
                  <a:lnTo>
                    <a:pt x="480" y="4"/>
                  </a:lnTo>
                  <a:lnTo>
                    <a:pt x="476" y="9"/>
                  </a:lnTo>
                  <a:lnTo>
                    <a:pt x="468" y="14"/>
                  </a:lnTo>
                  <a:lnTo>
                    <a:pt x="459" y="31"/>
                  </a:lnTo>
                  <a:lnTo>
                    <a:pt x="456" y="48"/>
                  </a:lnTo>
                  <a:lnTo>
                    <a:pt x="459" y="62"/>
                  </a:lnTo>
                  <a:lnTo>
                    <a:pt x="468" y="76"/>
                  </a:lnTo>
                  <a:lnTo>
                    <a:pt x="478" y="84"/>
                  </a:lnTo>
                  <a:lnTo>
                    <a:pt x="492" y="88"/>
                  </a:lnTo>
                  <a:lnTo>
                    <a:pt x="512" y="88"/>
                  </a:lnTo>
                  <a:lnTo>
                    <a:pt x="516" y="86"/>
                  </a:lnTo>
                  <a:lnTo>
                    <a:pt x="531" y="76"/>
                  </a:lnTo>
                  <a:lnTo>
                    <a:pt x="543" y="60"/>
                  </a:lnTo>
                  <a:lnTo>
                    <a:pt x="545" y="43"/>
                  </a:lnTo>
                </a:path>
              </a:pathLst>
            </a:custGeom>
            <a:solidFill>
              <a:srgbClr val="91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761" y="1734"/>
              <a:ext cx="1068" cy="994"/>
            </a:xfrm>
            <a:custGeom>
              <a:avLst/>
              <a:gdLst>
                <a:gd name="T0" fmla="+- 0 5525 4762"/>
                <a:gd name="T1" fmla="*/ T0 w 1068"/>
                <a:gd name="T2" fmla="+- 0 1735 1735"/>
                <a:gd name="T3" fmla="*/ 1735 h 994"/>
                <a:gd name="T4" fmla="+- 0 4762 4762"/>
                <a:gd name="T5" fmla="*/ T4 w 1068"/>
                <a:gd name="T6" fmla="+- 0 2359 1735"/>
                <a:gd name="T7" fmla="*/ 2359 h 994"/>
                <a:gd name="T8" fmla="+- 0 5064 4762"/>
                <a:gd name="T9" fmla="*/ T8 w 1068"/>
                <a:gd name="T10" fmla="+- 0 2728 1735"/>
                <a:gd name="T11" fmla="*/ 2728 h 994"/>
                <a:gd name="T12" fmla="+- 0 5830 4762"/>
                <a:gd name="T13" fmla="*/ T12 w 1068"/>
                <a:gd name="T14" fmla="+- 0 2104 1735"/>
                <a:gd name="T15" fmla="*/ 2104 h 994"/>
                <a:gd name="T16" fmla="+- 0 5525 4762"/>
                <a:gd name="T17" fmla="*/ T16 w 1068"/>
                <a:gd name="T18" fmla="+- 0 1735 1735"/>
                <a:gd name="T19" fmla="*/ 1735 h 9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68" h="994">
                  <a:moveTo>
                    <a:pt x="763" y="0"/>
                  </a:moveTo>
                  <a:lnTo>
                    <a:pt x="0" y="624"/>
                  </a:lnTo>
                  <a:lnTo>
                    <a:pt x="302" y="993"/>
                  </a:lnTo>
                  <a:lnTo>
                    <a:pt x="1068" y="36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346"/>
              <a:ext cx="1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2159"/>
              <a:ext cx="14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" y="1979"/>
              <a:ext cx="14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0" y="2349"/>
              <a:ext cx="164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1"/>
            <p:cNvSpPr>
              <a:spLocks/>
            </p:cNvSpPr>
            <p:nvPr/>
          </p:nvSpPr>
          <p:spPr bwMode="auto">
            <a:xfrm>
              <a:off x="6091" y="2793"/>
              <a:ext cx="1136" cy="492"/>
            </a:xfrm>
            <a:custGeom>
              <a:avLst/>
              <a:gdLst>
                <a:gd name="T0" fmla="+- 0 6218 6091"/>
                <a:gd name="T1" fmla="*/ T0 w 1136"/>
                <a:gd name="T2" fmla="+- 0 2990 2793"/>
                <a:gd name="T3" fmla="*/ 2990 h 492"/>
                <a:gd name="T4" fmla="+- 0 6166 6091"/>
                <a:gd name="T5" fmla="*/ T4 w 1136"/>
                <a:gd name="T6" fmla="+- 0 2884 2793"/>
                <a:gd name="T7" fmla="*/ 2884 h 492"/>
                <a:gd name="T8" fmla="+- 0 6118 6091"/>
                <a:gd name="T9" fmla="*/ T8 w 1136"/>
                <a:gd name="T10" fmla="+- 0 2836 2793"/>
                <a:gd name="T11" fmla="*/ 2836 h 492"/>
                <a:gd name="T12" fmla="+- 0 6103 6091"/>
                <a:gd name="T13" fmla="*/ T12 w 1136"/>
                <a:gd name="T14" fmla="+- 0 2827 2793"/>
                <a:gd name="T15" fmla="*/ 2827 h 492"/>
                <a:gd name="T16" fmla="+- 0 6094 6091"/>
                <a:gd name="T17" fmla="*/ T16 w 1136"/>
                <a:gd name="T18" fmla="+- 0 2829 2793"/>
                <a:gd name="T19" fmla="*/ 2829 h 492"/>
                <a:gd name="T20" fmla="+- 0 6091 6091"/>
                <a:gd name="T21" fmla="*/ T20 w 1136"/>
                <a:gd name="T22" fmla="+- 0 2846 2793"/>
                <a:gd name="T23" fmla="*/ 2846 h 492"/>
                <a:gd name="T24" fmla="+- 0 6125 6091"/>
                <a:gd name="T25" fmla="*/ T24 w 1136"/>
                <a:gd name="T26" fmla="+- 0 2872 2793"/>
                <a:gd name="T27" fmla="*/ 2872 h 492"/>
                <a:gd name="T28" fmla="+- 0 6175 6091"/>
                <a:gd name="T29" fmla="*/ T28 w 1136"/>
                <a:gd name="T30" fmla="+- 0 2942 2793"/>
                <a:gd name="T31" fmla="*/ 2942 h 492"/>
                <a:gd name="T32" fmla="+- 0 6206 6091"/>
                <a:gd name="T33" fmla="*/ T32 w 1136"/>
                <a:gd name="T34" fmla="+- 0 3072 2793"/>
                <a:gd name="T35" fmla="*/ 3072 h 492"/>
                <a:gd name="T36" fmla="+- 0 6178 6091"/>
                <a:gd name="T37" fmla="*/ T36 w 1136"/>
                <a:gd name="T38" fmla="+- 0 3271 2793"/>
                <a:gd name="T39" fmla="*/ 3271 h 492"/>
                <a:gd name="T40" fmla="+- 0 6182 6091"/>
                <a:gd name="T41" fmla="*/ T40 w 1136"/>
                <a:gd name="T42" fmla="+- 0 3285 2793"/>
                <a:gd name="T43" fmla="*/ 3285 h 492"/>
                <a:gd name="T44" fmla="+- 0 6199 6091"/>
                <a:gd name="T45" fmla="*/ T44 w 1136"/>
                <a:gd name="T46" fmla="+- 0 3283 2793"/>
                <a:gd name="T47" fmla="*/ 3283 h 492"/>
                <a:gd name="T48" fmla="+- 0 6226 6091"/>
                <a:gd name="T49" fmla="*/ T48 w 1136"/>
                <a:gd name="T50" fmla="+- 0 3163 2793"/>
                <a:gd name="T51" fmla="*/ 3163 h 492"/>
                <a:gd name="T52" fmla="+- 0 7226 6091"/>
                <a:gd name="T53" fmla="*/ T52 w 1136"/>
                <a:gd name="T54" fmla="+- 0 2805 2793"/>
                <a:gd name="T55" fmla="*/ 2805 h 492"/>
                <a:gd name="T56" fmla="+- 0 7224 6091"/>
                <a:gd name="T57" fmla="*/ T56 w 1136"/>
                <a:gd name="T58" fmla="+- 0 2796 2793"/>
                <a:gd name="T59" fmla="*/ 2796 h 492"/>
                <a:gd name="T60" fmla="+- 0 7152 6091"/>
                <a:gd name="T61" fmla="*/ T60 w 1136"/>
                <a:gd name="T62" fmla="+- 0 2793 2793"/>
                <a:gd name="T63" fmla="*/ 2793 h 492"/>
                <a:gd name="T64" fmla="+- 0 7087 6091"/>
                <a:gd name="T65" fmla="*/ T64 w 1136"/>
                <a:gd name="T66" fmla="+- 0 2805 2793"/>
                <a:gd name="T67" fmla="*/ 2805 h 492"/>
                <a:gd name="T68" fmla="+- 0 7010 6091"/>
                <a:gd name="T69" fmla="*/ T68 w 1136"/>
                <a:gd name="T70" fmla="+- 0 2832 2793"/>
                <a:gd name="T71" fmla="*/ 2832 h 492"/>
                <a:gd name="T72" fmla="+- 0 6929 6091"/>
                <a:gd name="T73" fmla="*/ T72 w 1136"/>
                <a:gd name="T74" fmla="+- 0 2880 2793"/>
                <a:gd name="T75" fmla="*/ 2880 h 492"/>
                <a:gd name="T76" fmla="+- 0 6850 6091"/>
                <a:gd name="T77" fmla="*/ T76 w 1136"/>
                <a:gd name="T78" fmla="+- 0 2954 2793"/>
                <a:gd name="T79" fmla="*/ 2954 h 492"/>
                <a:gd name="T80" fmla="+- 0 6782 6091"/>
                <a:gd name="T81" fmla="*/ T80 w 1136"/>
                <a:gd name="T82" fmla="+- 0 3062 2793"/>
                <a:gd name="T83" fmla="*/ 3062 h 492"/>
                <a:gd name="T84" fmla="+- 0 6734 6091"/>
                <a:gd name="T85" fmla="*/ T84 w 1136"/>
                <a:gd name="T86" fmla="+- 0 3208 2793"/>
                <a:gd name="T87" fmla="*/ 3208 h 492"/>
                <a:gd name="T88" fmla="+- 0 6742 6091"/>
                <a:gd name="T89" fmla="*/ T88 w 1136"/>
                <a:gd name="T90" fmla="+- 0 3220 2793"/>
                <a:gd name="T91" fmla="*/ 3220 h 492"/>
                <a:gd name="T92" fmla="+- 0 6749 6091"/>
                <a:gd name="T93" fmla="*/ T92 w 1136"/>
                <a:gd name="T94" fmla="+- 0 3223 2793"/>
                <a:gd name="T95" fmla="*/ 3223 h 492"/>
                <a:gd name="T96" fmla="+- 0 6758 6091"/>
                <a:gd name="T97" fmla="*/ T96 w 1136"/>
                <a:gd name="T98" fmla="+- 0 3216 2793"/>
                <a:gd name="T99" fmla="*/ 3216 h 492"/>
                <a:gd name="T100" fmla="+- 0 6778 6091"/>
                <a:gd name="T101" fmla="*/ T100 w 1136"/>
                <a:gd name="T102" fmla="+- 0 3139 2793"/>
                <a:gd name="T103" fmla="*/ 3139 h 492"/>
                <a:gd name="T104" fmla="+- 0 6833 6091"/>
                <a:gd name="T105" fmla="*/ T104 w 1136"/>
                <a:gd name="T106" fmla="+- 0 3019 2793"/>
                <a:gd name="T107" fmla="*/ 3019 h 492"/>
                <a:gd name="T108" fmla="+- 0 6902 6091"/>
                <a:gd name="T109" fmla="*/ T108 w 1136"/>
                <a:gd name="T110" fmla="+- 0 2932 2793"/>
                <a:gd name="T111" fmla="*/ 2932 h 492"/>
                <a:gd name="T112" fmla="+- 0 6977 6091"/>
                <a:gd name="T113" fmla="*/ T112 w 1136"/>
                <a:gd name="T114" fmla="+- 0 2872 2793"/>
                <a:gd name="T115" fmla="*/ 2872 h 492"/>
                <a:gd name="T116" fmla="+- 0 7051 6091"/>
                <a:gd name="T117" fmla="*/ T116 w 1136"/>
                <a:gd name="T118" fmla="+- 0 2839 2793"/>
                <a:gd name="T119" fmla="*/ 2839 h 492"/>
                <a:gd name="T120" fmla="+- 0 7118 6091"/>
                <a:gd name="T121" fmla="*/ T120 w 1136"/>
                <a:gd name="T122" fmla="+- 0 2820 2793"/>
                <a:gd name="T123" fmla="*/ 2820 h 492"/>
                <a:gd name="T124" fmla="+- 0 7174 6091"/>
                <a:gd name="T125" fmla="*/ T124 w 1136"/>
                <a:gd name="T126" fmla="+- 0 2815 2793"/>
                <a:gd name="T127" fmla="*/ 2815 h 492"/>
                <a:gd name="T128" fmla="+- 0 7222 6091"/>
                <a:gd name="T129" fmla="*/ T128 w 1136"/>
                <a:gd name="T130" fmla="+- 0 2812 2793"/>
                <a:gd name="T131" fmla="*/ 2812 h 492"/>
                <a:gd name="T132" fmla="+- 0 7226 6091"/>
                <a:gd name="T133" fmla="*/ T132 w 1136"/>
                <a:gd name="T134" fmla="+- 0 2805 2793"/>
                <a:gd name="T135" fmla="*/ 2805 h 4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136" h="492">
                  <a:moveTo>
                    <a:pt x="137" y="274"/>
                  </a:moveTo>
                  <a:lnTo>
                    <a:pt x="127" y="197"/>
                  </a:lnTo>
                  <a:lnTo>
                    <a:pt x="103" y="135"/>
                  </a:lnTo>
                  <a:lnTo>
                    <a:pt x="75" y="91"/>
                  </a:lnTo>
                  <a:lnTo>
                    <a:pt x="48" y="60"/>
                  </a:lnTo>
                  <a:lnTo>
                    <a:pt x="27" y="43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4"/>
                  </a:lnTo>
                  <a:lnTo>
                    <a:pt x="3" y="36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15" y="60"/>
                  </a:lnTo>
                  <a:lnTo>
                    <a:pt x="34" y="79"/>
                  </a:lnTo>
                  <a:lnTo>
                    <a:pt x="58" y="106"/>
                  </a:lnTo>
                  <a:lnTo>
                    <a:pt x="84" y="149"/>
                  </a:lnTo>
                  <a:lnTo>
                    <a:pt x="103" y="207"/>
                  </a:lnTo>
                  <a:lnTo>
                    <a:pt x="115" y="279"/>
                  </a:lnTo>
                  <a:lnTo>
                    <a:pt x="111" y="370"/>
                  </a:lnTo>
                  <a:lnTo>
                    <a:pt x="87" y="478"/>
                  </a:lnTo>
                  <a:lnTo>
                    <a:pt x="87" y="487"/>
                  </a:lnTo>
                  <a:lnTo>
                    <a:pt x="91" y="492"/>
                  </a:lnTo>
                  <a:lnTo>
                    <a:pt x="103" y="492"/>
                  </a:lnTo>
                  <a:lnTo>
                    <a:pt x="108" y="490"/>
                  </a:lnTo>
                  <a:lnTo>
                    <a:pt x="108" y="485"/>
                  </a:lnTo>
                  <a:lnTo>
                    <a:pt x="135" y="370"/>
                  </a:lnTo>
                  <a:lnTo>
                    <a:pt x="137" y="274"/>
                  </a:lnTo>
                  <a:moveTo>
                    <a:pt x="1135" y="12"/>
                  </a:moveTo>
                  <a:lnTo>
                    <a:pt x="1133" y="7"/>
                  </a:lnTo>
                  <a:lnTo>
                    <a:pt x="1133" y="3"/>
                  </a:lnTo>
                  <a:lnTo>
                    <a:pt x="1128" y="0"/>
                  </a:lnTo>
                  <a:lnTo>
                    <a:pt x="1061" y="0"/>
                  </a:lnTo>
                  <a:lnTo>
                    <a:pt x="1030" y="5"/>
                  </a:lnTo>
                  <a:lnTo>
                    <a:pt x="996" y="12"/>
                  </a:lnTo>
                  <a:lnTo>
                    <a:pt x="958" y="24"/>
                  </a:lnTo>
                  <a:lnTo>
                    <a:pt x="919" y="39"/>
                  </a:lnTo>
                  <a:lnTo>
                    <a:pt x="879" y="60"/>
                  </a:lnTo>
                  <a:lnTo>
                    <a:pt x="838" y="87"/>
                  </a:lnTo>
                  <a:lnTo>
                    <a:pt x="797" y="120"/>
                  </a:lnTo>
                  <a:lnTo>
                    <a:pt x="759" y="161"/>
                  </a:lnTo>
                  <a:lnTo>
                    <a:pt x="723" y="211"/>
                  </a:lnTo>
                  <a:lnTo>
                    <a:pt x="691" y="269"/>
                  </a:lnTo>
                  <a:lnTo>
                    <a:pt x="667" y="339"/>
                  </a:lnTo>
                  <a:lnTo>
                    <a:pt x="643" y="415"/>
                  </a:lnTo>
                  <a:lnTo>
                    <a:pt x="643" y="420"/>
                  </a:lnTo>
                  <a:lnTo>
                    <a:pt x="651" y="427"/>
                  </a:lnTo>
                  <a:lnTo>
                    <a:pt x="655" y="430"/>
                  </a:lnTo>
                  <a:lnTo>
                    <a:pt x="658" y="430"/>
                  </a:lnTo>
                  <a:lnTo>
                    <a:pt x="663" y="427"/>
                  </a:lnTo>
                  <a:lnTo>
                    <a:pt x="667" y="423"/>
                  </a:lnTo>
                  <a:lnTo>
                    <a:pt x="667" y="420"/>
                  </a:lnTo>
                  <a:lnTo>
                    <a:pt x="687" y="346"/>
                  </a:lnTo>
                  <a:lnTo>
                    <a:pt x="713" y="279"/>
                  </a:lnTo>
                  <a:lnTo>
                    <a:pt x="742" y="226"/>
                  </a:lnTo>
                  <a:lnTo>
                    <a:pt x="775" y="178"/>
                  </a:lnTo>
                  <a:lnTo>
                    <a:pt x="811" y="139"/>
                  </a:lnTo>
                  <a:lnTo>
                    <a:pt x="847" y="106"/>
                  </a:lnTo>
                  <a:lnTo>
                    <a:pt x="886" y="79"/>
                  </a:lnTo>
                  <a:lnTo>
                    <a:pt x="922" y="60"/>
                  </a:lnTo>
                  <a:lnTo>
                    <a:pt x="960" y="46"/>
                  </a:lnTo>
                  <a:lnTo>
                    <a:pt x="996" y="36"/>
                  </a:lnTo>
                  <a:lnTo>
                    <a:pt x="1027" y="27"/>
                  </a:lnTo>
                  <a:lnTo>
                    <a:pt x="1059" y="24"/>
                  </a:lnTo>
                  <a:lnTo>
                    <a:pt x="1083" y="22"/>
                  </a:lnTo>
                  <a:lnTo>
                    <a:pt x="1126" y="22"/>
                  </a:lnTo>
                  <a:lnTo>
                    <a:pt x="1131" y="19"/>
                  </a:lnTo>
                  <a:lnTo>
                    <a:pt x="1133" y="17"/>
                  </a:lnTo>
                  <a:lnTo>
                    <a:pt x="1135" y="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898" y="2491"/>
              <a:ext cx="0" cy="307"/>
            </a:xfrm>
            <a:prstGeom prst="line">
              <a:avLst/>
            </a:prstGeom>
            <a:noFill/>
            <a:ln w="152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3105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" y="1816"/>
              <a:ext cx="963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758" y="3258"/>
              <a:ext cx="576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5813" y="3388"/>
              <a:ext cx="806" cy="0"/>
            </a:xfrm>
            <a:prstGeom prst="line">
              <a:avLst/>
            </a:prstGeom>
            <a:noFill/>
            <a:ln w="7315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" y="2654"/>
              <a:ext cx="46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AutoShape 37"/>
            <p:cNvSpPr>
              <a:spLocks/>
            </p:cNvSpPr>
            <p:nvPr/>
          </p:nvSpPr>
          <p:spPr bwMode="auto">
            <a:xfrm>
              <a:off x="6847" y="1845"/>
              <a:ext cx="29" cy="476"/>
            </a:xfrm>
            <a:custGeom>
              <a:avLst/>
              <a:gdLst>
                <a:gd name="T0" fmla="+- 0 6876 6847"/>
                <a:gd name="T1" fmla="*/ T0 w 29"/>
                <a:gd name="T2" fmla="+- 0 2263 1845"/>
                <a:gd name="T3" fmla="*/ 2263 h 476"/>
                <a:gd name="T4" fmla="+- 0 6847 6847"/>
                <a:gd name="T5" fmla="*/ T4 w 29"/>
                <a:gd name="T6" fmla="+- 0 2263 1845"/>
                <a:gd name="T7" fmla="*/ 2263 h 476"/>
                <a:gd name="T8" fmla="+- 0 6847 6847"/>
                <a:gd name="T9" fmla="*/ T8 w 29"/>
                <a:gd name="T10" fmla="+- 0 2320 1845"/>
                <a:gd name="T11" fmla="*/ 2320 h 476"/>
                <a:gd name="T12" fmla="+- 0 6876 6847"/>
                <a:gd name="T13" fmla="*/ T12 w 29"/>
                <a:gd name="T14" fmla="+- 0 2320 1845"/>
                <a:gd name="T15" fmla="*/ 2320 h 476"/>
                <a:gd name="T16" fmla="+- 0 6876 6847"/>
                <a:gd name="T17" fmla="*/ T16 w 29"/>
                <a:gd name="T18" fmla="+- 0 2263 1845"/>
                <a:gd name="T19" fmla="*/ 2263 h 476"/>
                <a:gd name="T20" fmla="+- 0 6876 6847"/>
                <a:gd name="T21" fmla="*/ T20 w 29"/>
                <a:gd name="T22" fmla="+- 0 2157 1845"/>
                <a:gd name="T23" fmla="*/ 2157 h 476"/>
                <a:gd name="T24" fmla="+- 0 6847 6847"/>
                <a:gd name="T25" fmla="*/ T24 w 29"/>
                <a:gd name="T26" fmla="+- 0 2157 1845"/>
                <a:gd name="T27" fmla="*/ 2157 h 476"/>
                <a:gd name="T28" fmla="+- 0 6847 6847"/>
                <a:gd name="T29" fmla="*/ T28 w 29"/>
                <a:gd name="T30" fmla="+- 0 2217 1845"/>
                <a:gd name="T31" fmla="*/ 2217 h 476"/>
                <a:gd name="T32" fmla="+- 0 6876 6847"/>
                <a:gd name="T33" fmla="*/ T32 w 29"/>
                <a:gd name="T34" fmla="+- 0 2217 1845"/>
                <a:gd name="T35" fmla="*/ 2217 h 476"/>
                <a:gd name="T36" fmla="+- 0 6876 6847"/>
                <a:gd name="T37" fmla="*/ T36 w 29"/>
                <a:gd name="T38" fmla="+- 0 2157 1845"/>
                <a:gd name="T39" fmla="*/ 2157 h 476"/>
                <a:gd name="T40" fmla="+- 0 6876 6847"/>
                <a:gd name="T41" fmla="*/ T40 w 29"/>
                <a:gd name="T42" fmla="+- 0 2054 1845"/>
                <a:gd name="T43" fmla="*/ 2054 h 476"/>
                <a:gd name="T44" fmla="+- 0 6847 6847"/>
                <a:gd name="T45" fmla="*/ T44 w 29"/>
                <a:gd name="T46" fmla="+- 0 2054 1845"/>
                <a:gd name="T47" fmla="*/ 2054 h 476"/>
                <a:gd name="T48" fmla="+- 0 6847 6847"/>
                <a:gd name="T49" fmla="*/ T48 w 29"/>
                <a:gd name="T50" fmla="+- 0 2112 1845"/>
                <a:gd name="T51" fmla="*/ 2112 h 476"/>
                <a:gd name="T52" fmla="+- 0 6876 6847"/>
                <a:gd name="T53" fmla="*/ T52 w 29"/>
                <a:gd name="T54" fmla="+- 0 2112 1845"/>
                <a:gd name="T55" fmla="*/ 2112 h 476"/>
                <a:gd name="T56" fmla="+- 0 6876 6847"/>
                <a:gd name="T57" fmla="*/ T56 w 29"/>
                <a:gd name="T58" fmla="+- 0 2054 1845"/>
                <a:gd name="T59" fmla="*/ 2054 h 476"/>
                <a:gd name="T60" fmla="+- 0 6876 6847"/>
                <a:gd name="T61" fmla="*/ T60 w 29"/>
                <a:gd name="T62" fmla="+- 0 1951 1845"/>
                <a:gd name="T63" fmla="*/ 1951 h 476"/>
                <a:gd name="T64" fmla="+- 0 6847 6847"/>
                <a:gd name="T65" fmla="*/ T64 w 29"/>
                <a:gd name="T66" fmla="+- 0 1951 1845"/>
                <a:gd name="T67" fmla="*/ 1951 h 476"/>
                <a:gd name="T68" fmla="+- 0 6847 6847"/>
                <a:gd name="T69" fmla="*/ T68 w 29"/>
                <a:gd name="T70" fmla="+- 0 2006 1845"/>
                <a:gd name="T71" fmla="*/ 2006 h 476"/>
                <a:gd name="T72" fmla="+- 0 6876 6847"/>
                <a:gd name="T73" fmla="*/ T72 w 29"/>
                <a:gd name="T74" fmla="+- 0 2006 1845"/>
                <a:gd name="T75" fmla="*/ 2006 h 476"/>
                <a:gd name="T76" fmla="+- 0 6876 6847"/>
                <a:gd name="T77" fmla="*/ T76 w 29"/>
                <a:gd name="T78" fmla="+- 0 1951 1845"/>
                <a:gd name="T79" fmla="*/ 1951 h 476"/>
                <a:gd name="T80" fmla="+- 0 6876 6847"/>
                <a:gd name="T81" fmla="*/ T80 w 29"/>
                <a:gd name="T82" fmla="+- 0 1845 1845"/>
                <a:gd name="T83" fmla="*/ 1845 h 476"/>
                <a:gd name="T84" fmla="+- 0 6847 6847"/>
                <a:gd name="T85" fmla="*/ T84 w 29"/>
                <a:gd name="T86" fmla="+- 0 1845 1845"/>
                <a:gd name="T87" fmla="*/ 1845 h 476"/>
                <a:gd name="T88" fmla="+- 0 6847 6847"/>
                <a:gd name="T89" fmla="*/ T88 w 29"/>
                <a:gd name="T90" fmla="+- 0 1903 1845"/>
                <a:gd name="T91" fmla="*/ 1903 h 476"/>
                <a:gd name="T92" fmla="+- 0 6876 6847"/>
                <a:gd name="T93" fmla="*/ T92 w 29"/>
                <a:gd name="T94" fmla="+- 0 1903 1845"/>
                <a:gd name="T95" fmla="*/ 1903 h 476"/>
                <a:gd name="T96" fmla="+- 0 6876 6847"/>
                <a:gd name="T97" fmla="*/ T96 w 29"/>
                <a:gd name="T98" fmla="+- 0 1845 1845"/>
                <a:gd name="T99" fmla="*/ 1845 h 4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9" h="476">
                  <a:moveTo>
                    <a:pt x="29" y="418"/>
                  </a:moveTo>
                  <a:lnTo>
                    <a:pt x="0" y="418"/>
                  </a:lnTo>
                  <a:lnTo>
                    <a:pt x="0" y="475"/>
                  </a:lnTo>
                  <a:lnTo>
                    <a:pt x="29" y="475"/>
                  </a:lnTo>
                  <a:lnTo>
                    <a:pt x="29" y="418"/>
                  </a:lnTo>
                  <a:moveTo>
                    <a:pt x="29" y="312"/>
                  </a:moveTo>
                  <a:lnTo>
                    <a:pt x="0" y="312"/>
                  </a:lnTo>
                  <a:lnTo>
                    <a:pt x="0" y="372"/>
                  </a:lnTo>
                  <a:lnTo>
                    <a:pt x="29" y="372"/>
                  </a:lnTo>
                  <a:lnTo>
                    <a:pt x="29" y="312"/>
                  </a:lnTo>
                  <a:moveTo>
                    <a:pt x="29" y="209"/>
                  </a:moveTo>
                  <a:lnTo>
                    <a:pt x="0" y="209"/>
                  </a:lnTo>
                  <a:lnTo>
                    <a:pt x="0" y="267"/>
                  </a:lnTo>
                  <a:lnTo>
                    <a:pt x="29" y="267"/>
                  </a:lnTo>
                  <a:lnTo>
                    <a:pt x="29" y="209"/>
                  </a:lnTo>
                  <a:moveTo>
                    <a:pt x="29" y="106"/>
                  </a:moveTo>
                  <a:lnTo>
                    <a:pt x="0" y="106"/>
                  </a:lnTo>
                  <a:lnTo>
                    <a:pt x="0" y="161"/>
                  </a:lnTo>
                  <a:lnTo>
                    <a:pt x="29" y="161"/>
                  </a:lnTo>
                  <a:lnTo>
                    <a:pt x="29" y="106"/>
                  </a:lnTo>
                  <a:moveTo>
                    <a:pt x="29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0"/>
                  </a:lnTo>
                </a:path>
              </a:pathLst>
            </a:custGeom>
            <a:solidFill>
              <a:srgbClr val="11F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6370" y="2354"/>
              <a:ext cx="919" cy="0"/>
            </a:xfrm>
            <a:prstGeom prst="line">
              <a:avLst/>
            </a:prstGeom>
            <a:noFill/>
            <a:ln w="12192">
              <a:solidFill>
                <a:srgbClr val="11FF3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758" y="3328"/>
              <a:ext cx="576" cy="24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65172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3337</TotalTime>
  <Words>713</Words>
  <Application>Microsoft Office PowerPoint</Application>
  <PresentationFormat>Özel</PresentationFormat>
  <Paragraphs>96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CARMO</dc:title>
  <dc:creator>AZAD</dc:creator>
  <cp:lastModifiedBy>burmem1</cp:lastModifiedBy>
  <cp:revision>348</cp:revision>
  <dcterms:created xsi:type="dcterms:W3CDTF">2017-08-24T20:54:48Z</dcterms:created>
  <dcterms:modified xsi:type="dcterms:W3CDTF">2019-05-07T06:55:38Z</dcterms:modified>
</cp:coreProperties>
</file>